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2"/>
  </p:notesMasterIdLst>
  <p:sldIdLst>
    <p:sldId id="256" r:id="rId2"/>
    <p:sldId id="257" r:id="rId3"/>
    <p:sldId id="261" r:id="rId4"/>
    <p:sldId id="258" r:id="rId5"/>
    <p:sldId id="277" r:id="rId6"/>
    <p:sldId id="267" r:id="rId7"/>
    <p:sldId id="287" r:id="rId8"/>
    <p:sldId id="288" r:id="rId9"/>
    <p:sldId id="289" r:id="rId10"/>
    <p:sldId id="269" r:id="rId11"/>
    <p:sldId id="260" r:id="rId12"/>
    <p:sldId id="262" r:id="rId13"/>
    <p:sldId id="263" r:id="rId14"/>
    <p:sldId id="264" r:id="rId15"/>
    <p:sldId id="290" r:id="rId16"/>
    <p:sldId id="291" r:id="rId17"/>
    <p:sldId id="292" r:id="rId18"/>
    <p:sldId id="294" r:id="rId19"/>
    <p:sldId id="293" r:id="rId20"/>
    <p:sldId id="295" r:id="rId21"/>
    <p:sldId id="298" r:id="rId22"/>
    <p:sldId id="297" r:id="rId23"/>
    <p:sldId id="299" r:id="rId24"/>
    <p:sldId id="300" r:id="rId25"/>
    <p:sldId id="302" r:id="rId26"/>
    <p:sldId id="303" r:id="rId27"/>
    <p:sldId id="273" r:id="rId28"/>
    <p:sldId id="279" r:id="rId29"/>
    <p:sldId id="296" r:id="rId30"/>
    <p:sldId id="278" r:id="rId31"/>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DM Sans" panose="020B060402020202020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F03A2BA-8E3F-40C7-9F27-6F37E9EAB43B}">
  <a:tblStyle styleId="{4F03A2BA-8E3F-40C7-9F27-6F37E9EAB43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96" autoAdjust="0"/>
  </p:normalViewPr>
  <p:slideViewPr>
    <p:cSldViewPr snapToGrid="0">
      <p:cViewPr varScale="1">
        <p:scale>
          <a:sx n="110" d="100"/>
          <a:sy n="110" d="100"/>
        </p:scale>
        <p:origin x="43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FBFAFB-7DCC-4D47-A96B-C469DA263CBA}" type="doc">
      <dgm:prSet loTypeId="urn:microsoft.com/office/officeart/2005/8/layout/hierarchy6" loCatId="hierarchy" qsTypeId="urn:microsoft.com/office/officeart/2005/8/quickstyle/simple1" qsCatId="simple" csTypeId="urn:microsoft.com/office/officeart/2005/8/colors/accent1_2" csCatId="accent1" phldr="1"/>
      <dgm:spPr/>
      <dgm:t>
        <a:bodyPr/>
        <a:lstStyle/>
        <a:p>
          <a:endParaRPr lang="en-US"/>
        </a:p>
      </dgm:t>
    </dgm:pt>
    <dgm:pt modelId="{BA6275C6-F24A-4181-B275-B931BFB1B43E}">
      <dgm:prSet phldrT="[Text]"/>
      <dgm:spPr/>
      <dgm:t>
        <a:bodyPr/>
        <a:lstStyle/>
        <a:p>
          <a:r>
            <a:rPr lang="en-US" dirty="0"/>
            <a:t>MEDSYS</a:t>
          </a:r>
        </a:p>
      </dgm:t>
    </dgm:pt>
    <dgm:pt modelId="{AAEAFCA1-3A93-4709-A035-0E9E2844E97C}" type="parTrans" cxnId="{C058EB77-3174-4F27-AA9C-24C4A992F67B}">
      <dgm:prSet/>
      <dgm:spPr/>
      <dgm:t>
        <a:bodyPr/>
        <a:lstStyle/>
        <a:p>
          <a:endParaRPr lang="en-US"/>
        </a:p>
      </dgm:t>
    </dgm:pt>
    <dgm:pt modelId="{613BE1FA-9BAC-49F8-9096-D655DD894970}" type="sibTrans" cxnId="{C058EB77-3174-4F27-AA9C-24C4A992F67B}">
      <dgm:prSet/>
      <dgm:spPr/>
      <dgm:t>
        <a:bodyPr/>
        <a:lstStyle/>
        <a:p>
          <a:endParaRPr lang="en-US"/>
        </a:p>
      </dgm:t>
    </dgm:pt>
    <dgm:pt modelId="{B07F9788-310A-4E2A-A76E-CB313BA75468}" type="asst">
      <dgm:prSet phldrT="[Text]"/>
      <dgm:spPr/>
      <dgm:t>
        <a:bodyPr/>
        <a:lstStyle/>
        <a:p>
          <a:r>
            <a:rPr lang="en-US" dirty="0"/>
            <a:t>CHENNAI</a:t>
          </a:r>
        </a:p>
      </dgm:t>
    </dgm:pt>
    <dgm:pt modelId="{AA7B61CE-8175-4013-94F8-2C41FD743C4E}" type="parTrans" cxnId="{10209F92-B05D-44BE-972A-DAD3B627F75B}">
      <dgm:prSet/>
      <dgm:spPr/>
      <dgm:t>
        <a:bodyPr/>
        <a:lstStyle/>
        <a:p>
          <a:endParaRPr lang="en-US"/>
        </a:p>
      </dgm:t>
    </dgm:pt>
    <dgm:pt modelId="{FC99A057-D7BA-44FA-A6E8-4C73038C0A62}" type="sibTrans" cxnId="{10209F92-B05D-44BE-972A-DAD3B627F75B}">
      <dgm:prSet/>
      <dgm:spPr/>
      <dgm:t>
        <a:bodyPr/>
        <a:lstStyle/>
        <a:p>
          <a:endParaRPr lang="en-US"/>
        </a:p>
      </dgm:t>
    </dgm:pt>
    <dgm:pt modelId="{C8443DAA-E5D3-4133-878B-0AB927DB7EC7}" type="asst">
      <dgm:prSet phldrT="[Text]"/>
      <dgm:spPr/>
      <dgm:t>
        <a:bodyPr/>
        <a:lstStyle/>
        <a:p>
          <a:r>
            <a:rPr lang="en-US" dirty="0"/>
            <a:t>EMS</a:t>
          </a:r>
        </a:p>
      </dgm:t>
    </dgm:pt>
    <dgm:pt modelId="{6E9B683C-9107-4453-994B-DB1B11DD69B5}" type="parTrans" cxnId="{F67CDB0A-3A17-458B-A1BD-0CDA983AF29F}">
      <dgm:prSet/>
      <dgm:spPr/>
      <dgm:t>
        <a:bodyPr/>
        <a:lstStyle/>
        <a:p>
          <a:endParaRPr lang="en-US"/>
        </a:p>
      </dgm:t>
    </dgm:pt>
    <dgm:pt modelId="{AF71400A-2357-4F7C-9C70-24737D8AFDF4}" type="sibTrans" cxnId="{F67CDB0A-3A17-458B-A1BD-0CDA983AF29F}">
      <dgm:prSet/>
      <dgm:spPr/>
      <dgm:t>
        <a:bodyPr/>
        <a:lstStyle/>
        <a:p>
          <a:endParaRPr lang="en-US"/>
        </a:p>
      </dgm:t>
    </dgm:pt>
    <dgm:pt modelId="{8A6A0174-2608-4D0F-AAC7-2EA6FE7DE4A6}" type="asst">
      <dgm:prSet phldrT="[Text]"/>
      <dgm:spPr/>
      <dgm:t>
        <a:bodyPr/>
        <a:lstStyle/>
        <a:p>
          <a:r>
            <a:rPr lang="en-US" dirty="0"/>
            <a:t>HOSPITAL1</a:t>
          </a:r>
        </a:p>
      </dgm:t>
    </dgm:pt>
    <dgm:pt modelId="{6471CD3C-7C12-4E95-8E7A-45462ABCB342}" type="parTrans" cxnId="{2E0B538F-08F5-4FA7-A42A-F06C9BE85985}">
      <dgm:prSet/>
      <dgm:spPr/>
      <dgm:t>
        <a:bodyPr/>
        <a:lstStyle/>
        <a:p>
          <a:endParaRPr lang="en-US"/>
        </a:p>
      </dgm:t>
    </dgm:pt>
    <dgm:pt modelId="{FAFE3A19-9AC0-4433-8429-64407EDF6294}" type="sibTrans" cxnId="{2E0B538F-08F5-4FA7-A42A-F06C9BE85985}">
      <dgm:prSet/>
      <dgm:spPr/>
      <dgm:t>
        <a:bodyPr/>
        <a:lstStyle/>
        <a:p>
          <a:endParaRPr lang="en-US"/>
        </a:p>
      </dgm:t>
    </dgm:pt>
    <dgm:pt modelId="{CFE8087E-7846-41BB-8557-8B0953297FD0}" type="asst">
      <dgm:prSet phldrT="[Text]"/>
      <dgm:spPr/>
      <dgm:t>
        <a:bodyPr/>
        <a:lstStyle/>
        <a:p>
          <a:r>
            <a:rPr lang="en-US" dirty="0"/>
            <a:t>HOSPITAL2</a:t>
          </a:r>
        </a:p>
      </dgm:t>
    </dgm:pt>
    <dgm:pt modelId="{AABFF955-39DD-4267-90EA-00A7480CB190}" type="parTrans" cxnId="{6A17B4CD-8D33-43A1-A08F-D8CE1E58C5CE}">
      <dgm:prSet/>
      <dgm:spPr/>
      <dgm:t>
        <a:bodyPr/>
        <a:lstStyle/>
        <a:p>
          <a:endParaRPr lang="en-US"/>
        </a:p>
      </dgm:t>
    </dgm:pt>
    <dgm:pt modelId="{F92E024B-7B93-4BF7-A129-1BBF065EB779}" type="sibTrans" cxnId="{6A17B4CD-8D33-43A1-A08F-D8CE1E58C5CE}">
      <dgm:prSet/>
      <dgm:spPr/>
      <dgm:t>
        <a:bodyPr/>
        <a:lstStyle/>
        <a:p>
          <a:endParaRPr lang="en-US"/>
        </a:p>
      </dgm:t>
    </dgm:pt>
    <dgm:pt modelId="{9C45A744-7DAF-4844-ABFE-2D2C6CACD583}" type="asst">
      <dgm:prSet phldrT="[Text]"/>
      <dgm:spPr/>
      <dgm:t>
        <a:bodyPr/>
        <a:lstStyle/>
        <a:p>
          <a:r>
            <a:rPr lang="en-US" dirty="0"/>
            <a:t>BLOODBANK1</a:t>
          </a:r>
        </a:p>
      </dgm:t>
    </dgm:pt>
    <dgm:pt modelId="{03824D71-FF54-4341-AB3C-821A9A76CA3C}" type="parTrans" cxnId="{E7992353-DFFE-449F-A37B-2D9DA349D643}">
      <dgm:prSet/>
      <dgm:spPr/>
      <dgm:t>
        <a:bodyPr/>
        <a:lstStyle/>
        <a:p>
          <a:endParaRPr lang="en-US"/>
        </a:p>
      </dgm:t>
    </dgm:pt>
    <dgm:pt modelId="{58575364-38EA-4785-A056-4C6408068218}" type="sibTrans" cxnId="{E7992353-DFFE-449F-A37B-2D9DA349D643}">
      <dgm:prSet/>
      <dgm:spPr/>
      <dgm:t>
        <a:bodyPr/>
        <a:lstStyle/>
        <a:p>
          <a:endParaRPr lang="en-US"/>
        </a:p>
      </dgm:t>
    </dgm:pt>
    <dgm:pt modelId="{BB167D3F-A111-4E98-8D7B-31916E10767B}" type="asst">
      <dgm:prSet phldrT="[Text]"/>
      <dgm:spPr/>
      <dgm:t>
        <a:bodyPr/>
        <a:lstStyle/>
        <a:p>
          <a:r>
            <a:rPr lang="en-US" dirty="0"/>
            <a:t>BLOODBANK2</a:t>
          </a:r>
        </a:p>
      </dgm:t>
    </dgm:pt>
    <dgm:pt modelId="{DC9637AF-880C-4D31-85D1-CC9A493B1285}" type="parTrans" cxnId="{8EEFEC9B-C862-468F-BC5E-29D4B44D282C}">
      <dgm:prSet/>
      <dgm:spPr/>
      <dgm:t>
        <a:bodyPr/>
        <a:lstStyle/>
        <a:p>
          <a:endParaRPr lang="en-US"/>
        </a:p>
      </dgm:t>
    </dgm:pt>
    <dgm:pt modelId="{D1C71E64-FFA4-4564-B6EB-D8F27414031B}" type="sibTrans" cxnId="{8EEFEC9B-C862-468F-BC5E-29D4B44D282C}">
      <dgm:prSet/>
      <dgm:spPr/>
      <dgm:t>
        <a:bodyPr/>
        <a:lstStyle/>
        <a:p>
          <a:endParaRPr lang="en-US"/>
        </a:p>
      </dgm:t>
    </dgm:pt>
    <dgm:pt modelId="{7E7DC135-0C5F-43F4-AAD2-1A13F9AE75E1}" type="pres">
      <dgm:prSet presAssocID="{E8FBFAFB-7DCC-4D47-A96B-C469DA263CBA}" presName="mainComposite" presStyleCnt="0">
        <dgm:presLayoutVars>
          <dgm:chPref val="1"/>
          <dgm:dir/>
          <dgm:animOne val="branch"/>
          <dgm:animLvl val="lvl"/>
          <dgm:resizeHandles val="exact"/>
        </dgm:presLayoutVars>
      </dgm:prSet>
      <dgm:spPr/>
    </dgm:pt>
    <dgm:pt modelId="{4992B7C8-42C4-4EEB-BE65-659BED56618A}" type="pres">
      <dgm:prSet presAssocID="{E8FBFAFB-7DCC-4D47-A96B-C469DA263CBA}" presName="hierFlow" presStyleCnt="0"/>
      <dgm:spPr/>
    </dgm:pt>
    <dgm:pt modelId="{D43308FD-295B-464C-BB35-5211A084E121}" type="pres">
      <dgm:prSet presAssocID="{E8FBFAFB-7DCC-4D47-A96B-C469DA263CBA}" presName="hierChild1" presStyleCnt="0">
        <dgm:presLayoutVars>
          <dgm:chPref val="1"/>
          <dgm:animOne val="branch"/>
          <dgm:animLvl val="lvl"/>
        </dgm:presLayoutVars>
      </dgm:prSet>
      <dgm:spPr/>
    </dgm:pt>
    <dgm:pt modelId="{6DC5936F-C438-487E-A6BA-09B7AE8E8505}" type="pres">
      <dgm:prSet presAssocID="{BA6275C6-F24A-4181-B275-B931BFB1B43E}" presName="Name14" presStyleCnt="0"/>
      <dgm:spPr/>
    </dgm:pt>
    <dgm:pt modelId="{ACCF48A8-6D93-47D5-A777-5A066CC2035A}" type="pres">
      <dgm:prSet presAssocID="{BA6275C6-F24A-4181-B275-B931BFB1B43E}" presName="level1Shape" presStyleLbl="node0" presStyleIdx="0" presStyleCnt="1">
        <dgm:presLayoutVars>
          <dgm:chPref val="3"/>
        </dgm:presLayoutVars>
      </dgm:prSet>
      <dgm:spPr/>
    </dgm:pt>
    <dgm:pt modelId="{86018D15-2B0F-4B6B-A2DD-FDC2279BC2EB}" type="pres">
      <dgm:prSet presAssocID="{BA6275C6-F24A-4181-B275-B931BFB1B43E}" presName="hierChild2" presStyleCnt="0"/>
      <dgm:spPr/>
    </dgm:pt>
    <dgm:pt modelId="{84B13379-C0EE-401C-A246-5DAD98776E82}" type="pres">
      <dgm:prSet presAssocID="{AA7B61CE-8175-4013-94F8-2C41FD743C4E}" presName="Name19" presStyleLbl="parChTrans1D2" presStyleIdx="0" presStyleCnt="1"/>
      <dgm:spPr/>
    </dgm:pt>
    <dgm:pt modelId="{1357E6EB-1873-4226-BD6E-C3C8CE66174B}" type="pres">
      <dgm:prSet presAssocID="{B07F9788-310A-4E2A-A76E-CB313BA75468}" presName="Name21" presStyleCnt="0"/>
      <dgm:spPr/>
    </dgm:pt>
    <dgm:pt modelId="{5C3439E9-1D14-4773-A49B-E4EC67920F0D}" type="pres">
      <dgm:prSet presAssocID="{B07F9788-310A-4E2A-A76E-CB313BA75468}" presName="level2Shape" presStyleLbl="asst1" presStyleIdx="0" presStyleCnt="6" custAng="0"/>
      <dgm:spPr/>
    </dgm:pt>
    <dgm:pt modelId="{BF643A83-6DF3-4EA5-8534-496F54978BF9}" type="pres">
      <dgm:prSet presAssocID="{B07F9788-310A-4E2A-A76E-CB313BA75468}" presName="hierChild3" presStyleCnt="0"/>
      <dgm:spPr/>
    </dgm:pt>
    <dgm:pt modelId="{0303AFBF-87CB-4679-BEA3-E48C5D5AB0FE}" type="pres">
      <dgm:prSet presAssocID="{6E9B683C-9107-4453-994B-DB1B11DD69B5}" presName="Name19" presStyleLbl="parChTrans1D3" presStyleIdx="0" presStyleCnt="5"/>
      <dgm:spPr/>
    </dgm:pt>
    <dgm:pt modelId="{25B7CC12-A803-4547-A4D1-371929F8DBD0}" type="pres">
      <dgm:prSet presAssocID="{C8443DAA-E5D3-4133-878B-0AB927DB7EC7}" presName="Name21" presStyleCnt="0"/>
      <dgm:spPr/>
    </dgm:pt>
    <dgm:pt modelId="{95BF35B2-BCD2-4C4B-9894-A3115C8626D1}" type="pres">
      <dgm:prSet presAssocID="{C8443DAA-E5D3-4133-878B-0AB927DB7EC7}" presName="level2Shape" presStyleLbl="asst1" presStyleIdx="1" presStyleCnt="6"/>
      <dgm:spPr/>
    </dgm:pt>
    <dgm:pt modelId="{48C9449B-BB2E-425C-A738-27A20EC12EE6}" type="pres">
      <dgm:prSet presAssocID="{C8443DAA-E5D3-4133-878B-0AB927DB7EC7}" presName="hierChild3" presStyleCnt="0"/>
      <dgm:spPr/>
    </dgm:pt>
    <dgm:pt modelId="{587134E7-E80F-4457-8218-4298D5D8CD79}" type="pres">
      <dgm:prSet presAssocID="{6471CD3C-7C12-4E95-8E7A-45462ABCB342}" presName="Name19" presStyleLbl="parChTrans1D3" presStyleIdx="1" presStyleCnt="5"/>
      <dgm:spPr/>
    </dgm:pt>
    <dgm:pt modelId="{15B0DF17-9943-4AD8-AD51-4ADBF70D3442}" type="pres">
      <dgm:prSet presAssocID="{8A6A0174-2608-4D0F-AAC7-2EA6FE7DE4A6}" presName="Name21" presStyleCnt="0"/>
      <dgm:spPr/>
    </dgm:pt>
    <dgm:pt modelId="{6F04A155-C1E4-4B75-BCC3-43667D1D41DB}" type="pres">
      <dgm:prSet presAssocID="{8A6A0174-2608-4D0F-AAC7-2EA6FE7DE4A6}" presName="level2Shape" presStyleLbl="asst1" presStyleIdx="2" presStyleCnt="6"/>
      <dgm:spPr/>
    </dgm:pt>
    <dgm:pt modelId="{ECA514F7-F0F1-4311-82FA-4FF88E70661A}" type="pres">
      <dgm:prSet presAssocID="{8A6A0174-2608-4D0F-AAC7-2EA6FE7DE4A6}" presName="hierChild3" presStyleCnt="0"/>
      <dgm:spPr/>
    </dgm:pt>
    <dgm:pt modelId="{54849A18-9F96-4667-828F-296D1A9AFEEE}" type="pres">
      <dgm:prSet presAssocID="{AABFF955-39DD-4267-90EA-00A7480CB190}" presName="Name19" presStyleLbl="parChTrans1D3" presStyleIdx="2" presStyleCnt="5"/>
      <dgm:spPr/>
    </dgm:pt>
    <dgm:pt modelId="{2A0CA3A3-D57C-40CC-B09C-DFC2B3BE6A93}" type="pres">
      <dgm:prSet presAssocID="{CFE8087E-7846-41BB-8557-8B0953297FD0}" presName="Name21" presStyleCnt="0"/>
      <dgm:spPr/>
    </dgm:pt>
    <dgm:pt modelId="{FC6756A4-CE90-437C-8270-E28367803C54}" type="pres">
      <dgm:prSet presAssocID="{CFE8087E-7846-41BB-8557-8B0953297FD0}" presName="level2Shape" presStyleLbl="asst1" presStyleIdx="3" presStyleCnt="6"/>
      <dgm:spPr/>
    </dgm:pt>
    <dgm:pt modelId="{67B3B150-C7D6-4988-8E1E-AD1BF616018B}" type="pres">
      <dgm:prSet presAssocID="{CFE8087E-7846-41BB-8557-8B0953297FD0}" presName="hierChild3" presStyleCnt="0"/>
      <dgm:spPr/>
    </dgm:pt>
    <dgm:pt modelId="{38DA679E-9F22-4746-A610-870346488364}" type="pres">
      <dgm:prSet presAssocID="{03824D71-FF54-4341-AB3C-821A9A76CA3C}" presName="Name19" presStyleLbl="parChTrans1D3" presStyleIdx="3" presStyleCnt="5"/>
      <dgm:spPr/>
    </dgm:pt>
    <dgm:pt modelId="{1AEC0224-BD44-4E29-B614-CF8F053E46EB}" type="pres">
      <dgm:prSet presAssocID="{9C45A744-7DAF-4844-ABFE-2D2C6CACD583}" presName="Name21" presStyleCnt="0"/>
      <dgm:spPr/>
    </dgm:pt>
    <dgm:pt modelId="{35A59AE7-E2BE-42D6-A9AB-6F8C9B5B548C}" type="pres">
      <dgm:prSet presAssocID="{9C45A744-7DAF-4844-ABFE-2D2C6CACD583}" presName="level2Shape" presStyleLbl="asst1" presStyleIdx="4" presStyleCnt="6"/>
      <dgm:spPr/>
    </dgm:pt>
    <dgm:pt modelId="{1E4C4767-0621-4775-BDFD-331D272DACF2}" type="pres">
      <dgm:prSet presAssocID="{9C45A744-7DAF-4844-ABFE-2D2C6CACD583}" presName="hierChild3" presStyleCnt="0"/>
      <dgm:spPr/>
    </dgm:pt>
    <dgm:pt modelId="{6EC16850-F4CC-44D0-A573-6EB320B7C750}" type="pres">
      <dgm:prSet presAssocID="{DC9637AF-880C-4D31-85D1-CC9A493B1285}" presName="Name19" presStyleLbl="parChTrans1D3" presStyleIdx="4" presStyleCnt="5"/>
      <dgm:spPr/>
    </dgm:pt>
    <dgm:pt modelId="{C4CE9663-538B-4AE0-865C-9AE8BF8CAC9D}" type="pres">
      <dgm:prSet presAssocID="{BB167D3F-A111-4E98-8D7B-31916E10767B}" presName="Name21" presStyleCnt="0"/>
      <dgm:spPr/>
    </dgm:pt>
    <dgm:pt modelId="{B366F9FB-5081-4D4C-93A9-FCB6EF233D8C}" type="pres">
      <dgm:prSet presAssocID="{BB167D3F-A111-4E98-8D7B-31916E10767B}" presName="level2Shape" presStyleLbl="asst1" presStyleIdx="5" presStyleCnt="6"/>
      <dgm:spPr/>
    </dgm:pt>
    <dgm:pt modelId="{BACB0FEF-445C-4CCA-A5ED-729A5BD3F8FB}" type="pres">
      <dgm:prSet presAssocID="{BB167D3F-A111-4E98-8D7B-31916E10767B}" presName="hierChild3" presStyleCnt="0"/>
      <dgm:spPr/>
    </dgm:pt>
    <dgm:pt modelId="{8CAECF6E-F72F-4906-96CC-38AC57D4E873}" type="pres">
      <dgm:prSet presAssocID="{E8FBFAFB-7DCC-4D47-A96B-C469DA263CBA}" presName="bgShapesFlow" presStyleCnt="0"/>
      <dgm:spPr/>
    </dgm:pt>
  </dgm:ptLst>
  <dgm:cxnLst>
    <dgm:cxn modelId="{D733DE06-7581-4886-BA1F-F9A45EF4068C}" type="presOf" srcId="{B07F9788-310A-4E2A-A76E-CB313BA75468}" destId="{5C3439E9-1D14-4773-A49B-E4EC67920F0D}" srcOrd="0" destOrd="0" presId="urn:microsoft.com/office/officeart/2005/8/layout/hierarchy6"/>
    <dgm:cxn modelId="{F67CDB0A-3A17-458B-A1BD-0CDA983AF29F}" srcId="{B07F9788-310A-4E2A-A76E-CB313BA75468}" destId="{C8443DAA-E5D3-4133-878B-0AB927DB7EC7}" srcOrd="0" destOrd="0" parTransId="{6E9B683C-9107-4453-994B-DB1B11DD69B5}" sibTransId="{AF71400A-2357-4F7C-9C70-24737D8AFDF4}"/>
    <dgm:cxn modelId="{CB8D922D-C56C-46B4-9840-56CED28DD355}" type="presOf" srcId="{8A6A0174-2608-4D0F-AAC7-2EA6FE7DE4A6}" destId="{6F04A155-C1E4-4B75-BCC3-43667D1D41DB}" srcOrd="0" destOrd="0" presId="urn:microsoft.com/office/officeart/2005/8/layout/hierarchy6"/>
    <dgm:cxn modelId="{5526B06C-59A7-458F-992F-F7E77BF51031}" type="presOf" srcId="{03824D71-FF54-4341-AB3C-821A9A76CA3C}" destId="{38DA679E-9F22-4746-A610-870346488364}" srcOrd="0" destOrd="0" presId="urn:microsoft.com/office/officeart/2005/8/layout/hierarchy6"/>
    <dgm:cxn modelId="{E7992353-DFFE-449F-A37B-2D9DA349D643}" srcId="{B07F9788-310A-4E2A-A76E-CB313BA75468}" destId="{9C45A744-7DAF-4844-ABFE-2D2C6CACD583}" srcOrd="3" destOrd="0" parTransId="{03824D71-FF54-4341-AB3C-821A9A76CA3C}" sibTransId="{58575364-38EA-4785-A056-4C6408068218}"/>
    <dgm:cxn modelId="{C058EB77-3174-4F27-AA9C-24C4A992F67B}" srcId="{E8FBFAFB-7DCC-4D47-A96B-C469DA263CBA}" destId="{BA6275C6-F24A-4181-B275-B931BFB1B43E}" srcOrd="0" destOrd="0" parTransId="{AAEAFCA1-3A93-4709-A035-0E9E2844E97C}" sibTransId="{613BE1FA-9BAC-49F8-9096-D655DD894970}"/>
    <dgm:cxn modelId="{5F1A625A-AC7B-4258-B26A-339EC942F561}" type="presOf" srcId="{DC9637AF-880C-4D31-85D1-CC9A493B1285}" destId="{6EC16850-F4CC-44D0-A573-6EB320B7C750}" srcOrd="0" destOrd="0" presId="urn:microsoft.com/office/officeart/2005/8/layout/hierarchy6"/>
    <dgm:cxn modelId="{2E0B538F-08F5-4FA7-A42A-F06C9BE85985}" srcId="{B07F9788-310A-4E2A-A76E-CB313BA75468}" destId="{8A6A0174-2608-4D0F-AAC7-2EA6FE7DE4A6}" srcOrd="1" destOrd="0" parTransId="{6471CD3C-7C12-4E95-8E7A-45462ABCB342}" sibTransId="{FAFE3A19-9AC0-4433-8429-64407EDF6294}"/>
    <dgm:cxn modelId="{10209F92-B05D-44BE-972A-DAD3B627F75B}" srcId="{BA6275C6-F24A-4181-B275-B931BFB1B43E}" destId="{B07F9788-310A-4E2A-A76E-CB313BA75468}" srcOrd="0" destOrd="0" parTransId="{AA7B61CE-8175-4013-94F8-2C41FD743C4E}" sibTransId="{FC99A057-D7BA-44FA-A6E8-4C73038C0A62}"/>
    <dgm:cxn modelId="{8EEFEC9B-C862-468F-BC5E-29D4B44D282C}" srcId="{B07F9788-310A-4E2A-A76E-CB313BA75468}" destId="{BB167D3F-A111-4E98-8D7B-31916E10767B}" srcOrd="4" destOrd="0" parTransId="{DC9637AF-880C-4D31-85D1-CC9A493B1285}" sibTransId="{D1C71E64-FFA4-4564-B6EB-D8F27414031B}"/>
    <dgm:cxn modelId="{3E551EA5-8D19-4007-BDE6-8DD0A2461C12}" type="presOf" srcId="{CFE8087E-7846-41BB-8557-8B0953297FD0}" destId="{FC6756A4-CE90-437C-8270-E28367803C54}" srcOrd="0" destOrd="0" presId="urn:microsoft.com/office/officeart/2005/8/layout/hierarchy6"/>
    <dgm:cxn modelId="{B16648C4-EE50-4395-B339-1FD03B9AAE5D}" type="presOf" srcId="{BA6275C6-F24A-4181-B275-B931BFB1B43E}" destId="{ACCF48A8-6D93-47D5-A777-5A066CC2035A}" srcOrd="0" destOrd="0" presId="urn:microsoft.com/office/officeart/2005/8/layout/hierarchy6"/>
    <dgm:cxn modelId="{A5E23CC9-A6DD-408C-9B2D-D832C7EF708B}" type="presOf" srcId="{6471CD3C-7C12-4E95-8E7A-45462ABCB342}" destId="{587134E7-E80F-4457-8218-4298D5D8CD79}" srcOrd="0" destOrd="0" presId="urn:microsoft.com/office/officeart/2005/8/layout/hierarchy6"/>
    <dgm:cxn modelId="{6A17B4CD-8D33-43A1-A08F-D8CE1E58C5CE}" srcId="{B07F9788-310A-4E2A-A76E-CB313BA75468}" destId="{CFE8087E-7846-41BB-8557-8B0953297FD0}" srcOrd="2" destOrd="0" parTransId="{AABFF955-39DD-4267-90EA-00A7480CB190}" sibTransId="{F92E024B-7B93-4BF7-A129-1BBF065EB779}"/>
    <dgm:cxn modelId="{F10972D2-0608-47D1-8DFF-9B905AECAD79}" type="presOf" srcId="{BB167D3F-A111-4E98-8D7B-31916E10767B}" destId="{B366F9FB-5081-4D4C-93A9-FCB6EF233D8C}" srcOrd="0" destOrd="0" presId="urn:microsoft.com/office/officeart/2005/8/layout/hierarchy6"/>
    <dgm:cxn modelId="{5B5A20D6-0BF4-4D5D-AB59-955C3C096A41}" type="presOf" srcId="{E8FBFAFB-7DCC-4D47-A96B-C469DA263CBA}" destId="{7E7DC135-0C5F-43F4-AAD2-1A13F9AE75E1}" srcOrd="0" destOrd="0" presId="urn:microsoft.com/office/officeart/2005/8/layout/hierarchy6"/>
    <dgm:cxn modelId="{2261BEE7-F089-46E7-9666-ACB6BF207A2E}" type="presOf" srcId="{AABFF955-39DD-4267-90EA-00A7480CB190}" destId="{54849A18-9F96-4667-828F-296D1A9AFEEE}" srcOrd="0" destOrd="0" presId="urn:microsoft.com/office/officeart/2005/8/layout/hierarchy6"/>
    <dgm:cxn modelId="{EF1751EE-5A76-4CB4-8A5C-FF0339FA83E7}" type="presOf" srcId="{C8443DAA-E5D3-4133-878B-0AB927DB7EC7}" destId="{95BF35B2-BCD2-4C4B-9894-A3115C8626D1}" srcOrd="0" destOrd="0" presId="urn:microsoft.com/office/officeart/2005/8/layout/hierarchy6"/>
    <dgm:cxn modelId="{9E0322F5-2DB7-4157-BECE-B536F732EE41}" type="presOf" srcId="{6E9B683C-9107-4453-994B-DB1B11DD69B5}" destId="{0303AFBF-87CB-4679-BEA3-E48C5D5AB0FE}" srcOrd="0" destOrd="0" presId="urn:microsoft.com/office/officeart/2005/8/layout/hierarchy6"/>
    <dgm:cxn modelId="{6906D7F8-E448-4201-97F4-5826D6181533}" type="presOf" srcId="{AA7B61CE-8175-4013-94F8-2C41FD743C4E}" destId="{84B13379-C0EE-401C-A246-5DAD98776E82}" srcOrd="0" destOrd="0" presId="urn:microsoft.com/office/officeart/2005/8/layout/hierarchy6"/>
    <dgm:cxn modelId="{34560AFE-D57F-4555-8B1F-A0AA873FD38F}" type="presOf" srcId="{9C45A744-7DAF-4844-ABFE-2D2C6CACD583}" destId="{35A59AE7-E2BE-42D6-A9AB-6F8C9B5B548C}" srcOrd="0" destOrd="0" presId="urn:microsoft.com/office/officeart/2005/8/layout/hierarchy6"/>
    <dgm:cxn modelId="{FBD493D9-42FC-49FC-BD37-EACADA37E988}" type="presParOf" srcId="{7E7DC135-0C5F-43F4-AAD2-1A13F9AE75E1}" destId="{4992B7C8-42C4-4EEB-BE65-659BED56618A}" srcOrd="0" destOrd="0" presId="urn:microsoft.com/office/officeart/2005/8/layout/hierarchy6"/>
    <dgm:cxn modelId="{91469B51-81E2-4D28-984B-0A280C6B011F}" type="presParOf" srcId="{4992B7C8-42C4-4EEB-BE65-659BED56618A}" destId="{D43308FD-295B-464C-BB35-5211A084E121}" srcOrd="0" destOrd="0" presId="urn:microsoft.com/office/officeart/2005/8/layout/hierarchy6"/>
    <dgm:cxn modelId="{49F24AD0-BEB2-47D3-9A73-2C2D7C31C23F}" type="presParOf" srcId="{D43308FD-295B-464C-BB35-5211A084E121}" destId="{6DC5936F-C438-487E-A6BA-09B7AE8E8505}" srcOrd="0" destOrd="0" presId="urn:microsoft.com/office/officeart/2005/8/layout/hierarchy6"/>
    <dgm:cxn modelId="{46C08727-4E82-47F3-8C90-449FE7098FB9}" type="presParOf" srcId="{6DC5936F-C438-487E-A6BA-09B7AE8E8505}" destId="{ACCF48A8-6D93-47D5-A777-5A066CC2035A}" srcOrd="0" destOrd="0" presId="urn:microsoft.com/office/officeart/2005/8/layout/hierarchy6"/>
    <dgm:cxn modelId="{05900394-4928-49B6-ABF0-D14672A9BF5D}" type="presParOf" srcId="{6DC5936F-C438-487E-A6BA-09B7AE8E8505}" destId="{86018D15-2B0F-4B6B-A2DD-FDC2279BC2EB}" srcOrd="1" destOrd="0" presId="urn:microsoft.com/office/officeart/2005/8/layout/hierarchy6"/>
    <dgm:cxn modelId="{ADEDF0BC-FC06-4205-B776-1CE6E039A49B}" type="presParOf" srcId="{86018D15-2B0F-4B6B-A2DD-FDC2279BC2EB}" destId="{84B13379-C0EE-401C-A246-5DAD98776E82}" srcOrd="0" destOrd="0" presId="urn:microsoft.com/office/officeart/2005/8/layout/hierarchy6"/>
    <dgm:cxn modelId="{0AE06C94-6ED7-490E-8862-C3A99D230635}" type="presParOf" srcId="{86018D15-2B0F-4B6B-A2DD-FDC2279BC2EB}" destId="{1357E6EB-1873-4226-BD6E-C3C8CE66174B}" srcOrd="1" destOrd="0" presId="urn:microsoft.com/office/officeart/2005/8/layout/hierarchy6"/>
    <dgm:cxn modelId="{76CEBB55-155E-4D80-83AF-B1ADD1850CF0}" type="presParOf" srcId="{1357E6EB-1873-4226-BD6E-C3C8CE66174B}" destId="{5C3439E9-1D14-4773-A49B-E4EC67920F0D}" srcOrd="0" destOrd="0" presId="urn:microsoft.com/office/officeart/2005/8/layout/hierarchy6"/>
    <dgm:cxn modelId="{6898FD66-5529-4047-A5AA-1251C67A5EFA}" type="presParOf" srcId="{1357E6EB-1873-4226-BD6E-C3C8CE66174B}" destId="{BF643A83-6DF3-4EA5-8534-496F54978BF9}" srcOrd="1" destOrd="0" presId="urn:microsoft.com/office/officeart/2005/8/layout/hierarchy6"/>
    <dgm:cxn modelId="{59CA27BD-12A8-4316-8607-AE6FB0235985}" type="presParOf" srcId="{BF643A83-6DF3-4EA5-8534-496F54978BF9}" destId="{0303AFBF-87CB-4679-BEA3-E48C5D5AB0FE}" srcOrd="0" destOrd="0" presId="urn:microsoft.com/office/officeart/2005/8/layout/hierarchy6"/>
    <dgm:cxn modelId="{3C7121DE-8F78-413F-8FF6-884C42C14827}" type="presParOf" srcId="{BF643A83-6DF3-4EA5-8534-496F54978BF9}" destId="{25B7CC12-A803-4547-A4D1-371929F8DBD0}" srcOrd="1" destOrd="0" presId="urn:microsoft.com/office/officeart/2005/8/layout/hierarchy6"/>
    <dgm:cxn modelId="{5FA2FEC6-C653-40ED-9949-D4FFB734AC43}" type="presParOf" srcId="{25B7CC12-A803-4547-A4D1-371929F8DBD0}" destId="{95BF35B2-BCD2-4C4B-9894-A3115C8626D1}" srcOrd="0" destOrd="0" presId="urn:microsoft.com/office/officeart/2005/8/layout/hierarchy6"/>
    <dgm:cxn modelId="{BBE4A101-A27E-40F1-90F6-BCA3677B49F1}" type="presParOf" srcId="{25B7CC12-A803-4547-A4D1-371929F8DBD0}" destId="{48C9449B-BB2E-425C-A738-27A20EC12EE6}" srcOrd="1" destOrd="0" presId="urn:microsoft.com/office/officeart/2005/8/layout/hierarchy6"/>
    <dgm:cxn modelId="{8DA5A287-4A60-4886-BAF1-92CCB02486D1}" type="presParOf" srcId="{BF643A83-6DF3-4EA5-8534-496F54978BF9}" destId="{587134E7-E80F-4457-8218-4298D5D8CD79}" srcOrd="2" destOrd="0" presId="urn:microsoft.com/office/officeart/2005/8/layout/hierarchy6"/>
    <dgm:cxn modelId="{C1830524-5C0C-47A3-A936-F9BFB1D7298B}" type="presParOf" srcId="{BF643A83-6DF3-4EA5-8534-496F54978BF9}" destId="{15B0DF17-9943-4AD8-AD51-4ADBF70D3442}" srcOrd="3" destOrd="0" presId="urn:microsoft.com/office/officeart/2005/8/layout/hierarchy6"/>
    <dgm:cxn modelId="{45C6D9FA-A74C-409E-9FA6-2C24FE523FA0}" type="presParOf" srcId="{15B0DF17-9943-4AD8-AD51-4ADBF70D3442}" destId="{6F04A155-C1E4-4B75-BCC3-43667D1D41DB}" srcOrd="0" destOrd="0" presId="urn:microsoft.com/office/officeart/2005/8/layout/hierarchy6"/>
    <dgm:cxn modelId="{1004E538-6E8E-4398-A017-03EB15BF8381}" type="presParOf" srcId="{15B0DF17-9943-4AD8-AD51-4ADBF70D3442}" destId="{ECA514F7-F0F1-4311-82FA-4FF88E70661A}" srcOrd="1" destOrd="0" presId="urn:microsoft.com/office/officeart/2005/8/layout/hierarchy6"/>
    <dgm:cxn modelId="{5702FEA2-DF7C-4394-927D-435EC6CD8499}" type="presParOf" srcId="{BF643A83-6DF3-4EA5-8534-496F54978BF9}" destId="{54849A18-9F96-4667-828F-296D1A9AFEEE}" srcOrd="4" destOrd="0" presId="urn:microsoft.com/office/officeart/2005/8/layout/hierarchy6"/>
    <dgm:cxn modelId="{C242C014-C394-4D8D-A412-2536EB59A246}" type="presParOf" srcId="{BF643A83-6DF3-4EA5-8534-496F54978BF9}" destId="{2A0CA3A3-D57C-40CC-B09C-DFC2B3BE6A93}" srcOrd="5" destOrd="0" presId="urn:microsoft.com/office/officeart/2005/8/layout/hierarchy6"/>
    <dgm:cxn modelId="{0A2DE04C-A65F-4800-BE6E-F77A06E0E5A9}" type="presParOf" srcId="{2A0CA3A3-D57C-40CC-B09C-DFC2B3BE6A93}" destId="{FC6756A4-CE90-437C-8270-E28367803C54}" srcOrd="0" destOrd="0" presId="urn:microsoft.com/office/officeart/2005/8/layout/hierarchy6"/>
    <dgm:cxn modelId="{3184D6FB-C9B8-47EC-99B6-68F845894CB5}" type="presParOf" srcId="{2A0CA3A3-D57C-40CC-B09C-DFC2B3BE6A93}" destId="{67B3B150-C7D6-4988-8E1E-AD1BF616018B}" srcOrd="1" destOrd="0" presId="urn:microsoft.com/office/officeart/2005/8/layout/hierarchy6"/>
    <dgm:cxn modelId="{C9C9BF69-DD7D-4501-B025-0F5170F714E7}" type="presParOf" srcId="{BF643A83-6DF3-4EA5-8534-496F54978BF9}" destId="{38DA679E-9F22-4746-A610-870346488364}" srcOrd="6" destOrd="0" presId="urn:microsoft.com/office/officeart/2005/8/layout/hierarchy6"/>
    <dgm:cxn modelId="{94ED5EE6-9C8A-481F-8CEE-07FCBC4BD55A}" type="presParOf" srcId="{BF643A83-6DF3-4EA5-8534-496F54978BF9}" destId="{1AEC0224-BD44-4E29-B614-CF8F053E46EB}" srcOrd="7" destOrd="0" presId="urn:microsoft.com/office/officeart/2005/8/layout/hierarchy6"/>
    <dgm:cxn modelId="{BEB978D8-432F-4AF9-8C17-0D5A88D87F43}" type="presParOf" srcId="{1AEC0224-BD44-4E29-B614-CF8F053E46EB}" destId="{35A59AE7-E2BE-42D6-A9AB-6F8C9B5B548C}" srcOrd="0" destOrd="0" presId="urn:microsoft.com/office/officeart/2005/8/layout/hierarchy6"/>
    <dgm:cxn modelId="{AC9296AE-106B-4055-B13E-0DA8E6CEB1F4}" type="presParOf" srcId="{1AEC0224-BD44-4E29-B614-CF8F053E46EB}" destId="{1E4C4767-0621-4775-BDFD-331D272DACF2}" srcOrd="1" destOrd="0" presId="urn:microsoft.com/office/officeart/2005/8/layout/hierarchy6"/>
    <dgm:cxn modelId="{A28E65F8-50FC-4307-A579-2588E67791A8}" type="presParOf" srcId="{BF643A83-6DF3-4EA5-8534-496F54978BF9}" destId="{6EC16850-F4CC-44D0-A573-6EB320B7C750}" srcOrd="8" destOrd="0" presId="urn:microsoft.com/office/officeart/2005/8/layout/hierarchy6"/>
    <dgm:cxn modelId="{612ACFB3-3021-4221-912D-C47CCD04A025}" type="presParOf" srcId="{BF643A83-6DF3-4EA5-8534-496F54978BF9}" destId="{C4CE9663-538B-4AE0-865C-9AE8BF8CAC9D}" srcOrd="9" destOrd="0" presId="urn:microsoft.com/office/officeart/2005/8/layout/hierarchy6"/>
    <dgm:cxn modelId="{2C3E6EBB-2E46-4C0C-B2A9-DB01E643620F}" type="presParOf" srcId="{C4CE9663-538B-4AE0-865C-9AE8BF8CAC9D}" destId="{B366F9FB-5081-4D4C-93A9-FCB6EF233D8C}" srcOrd="0" destOrd="0" presId="urn:microsoft.com/office/officeart/2005/8/layout/hierarchy6"/>
    <dgm:cxn modelId="{F6B28DC1-4685-4861-8FE4-373BF52D0A9B}" type="presParOf" srcId="{C4CE9663-538B-4AE0-865C-9AE8BF8CAC9D}" destId="{BACB0FEF-445C-4CCA-A5ED-729A5BD3F8FB}" srcOrd="1" destOrd="0" presId="urn:microsoft.com/office/officeart/2005/8/layout/hierarchy6"/>
    <dgm:cxn modelId="{5A8D690C-0F97-43F1-990B-42B360B502DE}" type="presParOf" srcId="{7E7DC135-0C5F-43F4-AAD2-1A13F9AE75E1}" destId="{8CAECF6E-F72F-4906-96CC-38AC57D4E873}"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CF48A8-6D93-47D5-A777-5A066CC2035A}">
      <dsp:nvSpPr>
        <dsp:cNvPr id="0" name=""/>
        <dsp:cNvSpPr/>
      </dsp:nvSpPr>
      <dsp:spPr>
        <a:xfrm>
          <a:off x="3532357" y="2320"/>
          <a:ext cx="1207747" cy="80516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MEDSYS</a:t>
          </a:r>
        </a:p>
      </dsp:txBody>
      <dsp:txXfrm>
        <a:off x="3555939" y="25902"/>
        <a:ext cx="1160583" cy="758000"/>
      </dsp:txXfrm>
    </dsp:sp>
    <dsp:sp modelId="{84B13379-C0EE-401C-A246-5DAD98776E82}">
      <dsp:nvSpPr>
        <dsp:cNvPr id="0" name=""/>
        <dsp:cNvSpPr/>
      </dsp:nvSpPr>
      <dsp:spPr>
        <a:xfrm>
          <a:off x="4090511" y="807485"/>
          <a:ext cx="91440" cy="322065"/>
        </a:xfrm>
        <a:custGeom>
          <a:avLst/>
          <a:gdLst/>
          <a:ahLst/>
          <a:cxnLst/>
          <a:rect l="0" t="0" r="0" b="0"/>
          <a:pathLst>
            <a:path>
              <a:moveTo>
                <a:pt x="45720" y="0"/>
              </a:moveTo>
              <a:lnTo>
                <a:pt x="45720" y="32206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C3439E9-1D14-4773-A49B-E4EC67920F0D}">
      <dsp:nvSpPr>
        <dsp:cNvPr id="0" name=""/>
        <dsp:cNvSpPr/>
      </dsp:nvSpPr>
      <dsp:spPr>
        <a:xfrm>
          <a:off x="3532357" y="1129551"/>
          <a:ext cx="1207747" cy="80516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CHENNAI</a:t>
          </a:r>
        </a:p>
      </dsp:txBody>
      <dsp:txXfrm>
        <a:off x="3555939" y="1153133"/>
        <a:ext cx="1160583" cy="758000"/>
      </dsp:txXfrm>
    </dsp:sp>
    <dsp:sp modelId="{0303AFBF-87CB-4679-BEA3-E48C5D5AB0FE}">
      <dsp:nvSpPr>
        <dsp:cNvPr id="0" name=""/>
        <dsp:cNvSpPr/>
      </dsp:nvSpPr>
      <dsp:spPr>
        <a:xfrm>
          <a:off x="996088" y="1934716"/>
          <a:ext cx="3140142" cy="322065"/>
        </a:xfrm>
        <a:custGeom>
          <a:avLst/>
          <a:gdLst/>
          <a:ahLst/>
          <a:cxnLst/>
          <a:rect l="0" t="0" r="0" b="0"/>
          <a:pathLst>
            <a:path>
              <a:moveTo>
                <a:pt x="3140142" y="0"/>
              </a:moveTo>
              <a:lnTo>
                <a:pt x="3140142" y="161032"/>
              </a:lnTo>
              <a:lnTo>
                <a:pt x="0" y="161032"/>
              </a:lnTo>
              <a:lnTo>
                <a:pt x="0" y="32206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BF35B2-BCD2-4C4B-9894-A3115C8626D1}">
      <dsp:nvSpPr>
        <dsp:cNvPr id="0" name=""/>
        <dsp:cNvSpPr/>
      </dsp:nvSpPr>
      <dsp:spPr>
        <a:xfrm>
          <a:off x="392214" y="2256782"/>
          <a:ext cx="1207747" cy="80516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EMS</a:t>
          </a:r>
        </a:p>
      </dsp:txBody>
      <dsp:txXfrm>
        <a:off x="415796" y="2280364"/>
        <a:ext cx="1160583" cy="758000"/>
      </dsp:txXfrm>
    </dsp:sp>
    <dsp:sp modelId="{587134E7-E80F-4457-8218-4298D5D8CD79}">
      <dsp:nvSpPr>
        <dsp:cNvPr id="0" name=""/>
        <dsp:cNvSpPr/>
      </dsp:nvSpPr>
      <dsp:spPr>
        <a:xfrm>
          <a:off x="2566160" y="1934716"/>
          <a:ext cx="1570071" cy="322065"/>
        </a:xfrm>
        <a:custGeom>
          <a:avLst/>
          <a:gdLst/>
          <a:ahLst/>
          <a:cxnLst/>
          <a:rect l="0" t="0" r="0" b="0"/>
          <a:pathLst>
            <a:path>
              <a:moveTo>
                <a:pt x="1570071" y="0"/>
              </a:moveTo>
              <a:lnTo>
                <a:pt x="1570071" y="161032"/>
              </a:lnTo>
              <a:lnTo>
                <a:pt x="0" y="161032"/>
              </a:lnTo>
              <a:lnTo>
                <a:pt x="0" y="32206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F04A155-C1E4-4B75-BCC3-43667D1D41DB}">
      <dsp:nvSpPr>
        <dsp:cNvPr id="0" name=""/>
        <dsp:cNvSpPr/>
      </dsp:nvSpPr>
      <dsp:spPr>
        <a:xfrm>
          <a:off x="1962286" y="2256782"/>
          <a:ext cx="1207747" cy="80516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HOSPITAL1</a:t>
          </a:r>
        </a:p>
      </dsp:txBody>
      <dsp:txXfrm>
        <a:off x="1985868" y="2280364"/>
        <a:ext cx="1160583" cy="758000"/>
      </dsp:txXfrm>
    </dsp:sp>
    <dsp:sp modelId="{54849A18-9F96-4667-828F-296D1A9AFEEE}">
      <dsp:nvSpPr>
        <dsp:cNvPr id="0" name=""/>
        <dsp:cNvSpPr/>
      </dsp:nvSpPr>
      <dsp:spPr>
        <a:xfrm>
          <a:off x="4090511" y="1934716"/>
          <a:ext cx="91440" cy="322065"/>
        </a:xfrm>
        <a:custGeom>
          <a:avLst/>
          <a:gdLst/>
          <a:ahLst/>
          <a:cxnLst/>
          <a:rect l="0" t="0" r="0" b="0"/>
          <a:pathLst>
            <a:path>
              <a:moveTo>
                <a:pt x="45720" y="0"/>
              </a:moveTo>
              <a:lnTo>
                <a:pt x="45720" y="32206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6756A4-CE90-437C-8270-E28367803C54}">
      <dsp:nvSpPr>
        <dsp:cNvPr id="0" name=""/>
        <dsp:cNvSpPr/>
      </dsp:nvSpPr>
      <dsp:spPr>
        <a:xfrm>
          <a:off x="3532357" y="2256782"/>
          <a:ext cx="1207747" cy="80516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HOSPITAL2</a:t>
          </a:r>
        </a:p>
      </dsp:txBody>
      <dsp:txXfrm>
        <a:off x="3555939" y="2280364"/>
        <a:ext cx="1160583" cy="758000"/>
      </dsp:txXfrm>
    </dsp:sp>
    <dsp:sp modelId="{38DA679E-9F22-4746-A610-870346488364}">
      <dsp:nvSpPr>
        <dsp:cNvPr id="0" name=""/>
        <dsp:cNvSpPr/>
      </dsp:nvSpPr>
      <dsp:spPr>
        <a:xfrm>
          <a:off x="4136231" y="1934716"/>
          <a:ext cx="1570071" cy="322065"/>
        </a:xfrm>
        <a:custGeom>
          <a:avLst/>
          <a:gdLst/>
          <a:ahLst/>
          <a:cxnLst/>
          <a:rect l="0" t="0" r="0" b="0"/>
          <a:pathLst>
            <a:path>
              <a:moveTo>
                <a:pt x="0" y="0"/>
              </a:moveTo>
              <a:lnTo>
                <a:pt x="0" y="161032"/>
              </a:lnTo>
              <a:lnTo>
                <a:pt x="1570071" y="161032"/>
              </a:lnTo>
              <a:lnTo>
                <a:pt x="1570071" y="32206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5A59AE7-E2BE-42D6-A9AB-6F8C9B5B548C}">
      <dsp:nvSpPr>
        <dsp:cNvPr id="0" name=""/>
        <dsp:cNvSpPr/>
      </dsp:nvSpPr>
      <dsp:spPr>
        <a:xfrm>
          <a:off x="5102429" y="2256782"/>
          <a:ext cx="1207747" cy="80516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BLOODBANK1</a:t>
          </a:r>
        </a:p>
      </dsp:txBody>
      <dsp:txXfrm>
        <a:off x="5126011" y="2280364"/>
        <a:ext cx="1160583" cy="758000"/>
      </dsp:txXfrm>
    </dsp:sp>
    <dsp:sp modelId="{6EC16850-F4CC-44D0-A573-6EB320B7C750}">
      <dsp:nvSpPr>
        <dsp:cNvPr id="0" name=""/>
        <dsp:cNvSpPr/>
      </dsp:nvSpPr>
      <dsp:spPr>
        <a:xfrm>
          <a:off x="4136231" y="1934716"/>
          <a:ext cx="3140142" cy="322065"/>
        </a:xfrm>
        <a:custGeom>
          <a:avLst/>
          <a:gdLst/>
          <a:ahLst/>
          <a:cxnLst/>
          <a:rect l="0" t="0" r="0" b="0"/>
          <a:pathLst>
            <a:path>
              <a:moveTo>
                <a:pt x="0" y="0"/>
              </a:moveTo>
              <a:lnTo>
                <a:pt x="0" y="161032"/>
              </a:lnTo>
              <a:lnTo>
                <a:pt x="3140142" y="161032"/>
              </a:lnTo>
              <a:lnTo>
                <a:pt x="3140142" y="32206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366F9FB-5081-4D4C-93A9-FCB6EF233D8C}">
      <dsp:nvSpPr>
        <dsp:cNvPr id="0" name=""/>
        <dsp:cNvSpPr/>
      </dsp:nvSpPr>
      <dsp:spPr>
        <a:xfrm>
          <a:off x="6672500" y="2256782"/>
          <a:ext cx="1207747" cy="80516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BLOODBANK2</a:t>
          </a:r>
        </a:p>
      </dsp:txBody>
      <dsp:txXfrm>
        <a:off x="6696082" y="2280364"/>
        <a:ext cx="1160583" cy="75800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jpeg>
</file>

<file path=ppt/media/image13.png>
</file>

<file path=ppt/media/image14.jpg>
</file>

<file path=ppt/media/image15.jpg>
</file>

<file path=ppt/media/image16.jpg>
</file>

<file path=ppt/media/image17.jpeg>
</file>

<file path=ppt/media/image18.png>
</file>

<file path=ppt/media/image19.jpe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jpeg>
</file>

<file path=ppt/media/image31.jpeg>
</file>

<file path=ppt/media/image32.jpeg>
</file>

<file path=ppt/media/image33.jpeg>
</file>

<file path=ppt/media/image34.jpeg>
</file>

<file path=ppt/media/image35.jpe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jpg>
</file>

<file path=ppt/media/image5.jp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58970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4411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1293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20129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19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6198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D36ECB-AE06-4A38-9E9E-44CFC3A361DD}" type="slidenum">
              <a:rPr lang="en-US" smtClean="0"/>
              <a:t>11</a:t>
            </a:fld>
            <a:endParaRPr lang="en-US"/>
          </a:p>
        </p:txBody>
      </p:sp>
    </p:spTree>
    <p:extLst>
      <p:ext uri="{BB962C8B-B14F-4D97-AF65-F5344CB8AC3E}">
        <p14:creationId xmlns:p14="http://schemas.microsoft.com/office/powerpoint/2010/main" val="306921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0" y="0"/>
            <a:ext cx="3048000" cy="5143500"/>
          </a:xfrm>
          <a:prstGeom prst="rect">
            <a:avLst/>
          </a:prstGeom>
          <a:gradFill>
            <a:gsLst>
              <a:gs pos="0">
                <a:srgbClr val="05B3F1">
                  <a:alpha val="0"/>
                </a:srgbClr>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2946600"/>
            <a:ext cx="6096000" cy="1739700"/>
          </a:xfrm>
          <a:prstGeom prst="rect">
            <a:avLst/>
          </a:prstGeom>
          <a:solidFill>
            <a:schemeClr val="lt1"/>
          </a:solidFill>
          <a:ln>
            <a:noFill/>
          </a:ln>
          <a:effectLst>
            <a:outerShdw blurRad="271463" dist="66675"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244750" y="3059700"/>
            <a:ext cx="5647800" cy="1503600"/>
          </a:xfrm>
          <a:prstGeom prst="rect">
            <a:avLst/>
          </a:prstGeom>
        </p:spPr>
        <p:txBody>
          <a:bodyPr spcFirstLastPara="1" wrap="square" lIns="0" tIns="0" rIns="0" bIns="0" anchor="ctr" anchorCtr="0">
            <a:noAutofit/>
          </a:bodyPr>
          <a:lstStyle>
            <a:lvl1pPr lvl="0">
              <a:lnSpc>
                <a:spcPct val="80000"/>
              </a:lnSpc>
              <a:spcBef>
                <a:spcPts val="0"/>
              </a:spcBef>
              <a:spcAft>
                <a:spcPts val="0"/>
              </a:spcAft>
              <a:buSzPts val="4800"/>
              <a:buNone/>
              <a:defRPr sz="4800"/>
            </a:lvl1pPr>
            <a:lvl2pPr lvl="1">
              <a:lnSpc>
                <a:spcPct val="80000"/>
              </a:lnSpc>
              <a:spcBef>
                <a:spcPts val="0"/>
              </a:spcBef>
              <a:spcAft>
                <a:spcPts val="0"/>
              </a:spcAft>
              <a:buSzPts val="4800"/>
              <a:buNone/>
              <a:defRPr sz="4800"/>
            </a:lvl2pPr>
            <a:lvl3pPr lvl="2">
              <a:lnSpc>
                <a:spcPct val="80000"/>
              </a:lnSpc>
              <a:spcBef>
                <a:spcPts val="0"/>
              </a:spcBef>
              <a:spcAft>
                <a:spcPts val="0"/>
              </a:spcAft>
              <a:buSzPts val="4800"/>
              <a:buNone/>
              <a:defRPr sz="4800"/>
            </a:lvl3pPr>
            <a:lvl4pPr lvl="3">
              <a:lnSpc>
                <a:spcPct val="80000"/>
              </a:lnSpc>
              <a:spcBef>
                <a:spcPts val="0"/>
              </a:spcBef>
              <a:spcAft>
                <a:spcPts val="0"/>
              </a:spcAft>
              <a:buSzPts val="4800"/>
              <a:buNone/>
              <a:defRPr sz="4800"/>
            </a:lvl4pPr>
            <a:lvl5pPr lvl="4">
              <a:lnSpc>
                <a:spcPct val="80000"/>
              </a:lnSpc>
              <a:spcBef>
                <a:spcPts val="0"/>
              </a:spcBef>
              <a:spcAft>
                <a:spcPts val="0"/>
              </a:spcAft>
              <a:buSzPts val="4800"/>
              <a:buNone/>
              <a:defRPr sz="4800"/>
            </a:lvl5pPr>
            <a:lvl6pPr lvl="5">
              <a:lnSpc>
                <a:spcPct val="80000"/>
              </a:lnSpc>
              <a:spcBef>
                <a:spcPts val="0"/>
              </a:spcBef>
              <a:spcAft>
                <a:spcPts val="0"/>
              </a:spcAft>
              <a:buSzPts val="4800"/>
              <a:buNone/>
              <a:defRPr sz="4800"/>
            </a:lvl6pPr>
            <a:lvl7pPr lvl="6">
              <a:lnSpc>
                <a:spcPct val="80000"/>
              </a:lnSpc>
              <a:spcBef>
                <a:spcPts val="0"/>
              </a:spcBef>
              <a:spcAft>
                <a:spcPts val="0"/>
              </a:spcAft>
              <a:buSzPts val="4800"/>
              <a:buNone/>
              <a:defRPr sz="4800"/>
            </a:lvl7pPr>
            <a:lvl8pPr lvl="7">
              <a:lnSpc>
                <a:spcPct val="80000"/>
              </a:lnSpc>
              <a:spcBef>
                <a:spcPts val="0"/>
              </a:spcBef>
              <a:spcAft>
                <a:spcPts val="0"/>
              </a:spcAft>
              <a:buSzPts val="4800"/>
              <a:buNone/>
              <a:defRPr sz="4800"/>
            </a:lvl8pPr>
            <a:lvl9pPr lvl="8">
              <a:lnSpc>
                <a:spcPct val="80000"/>
              </a:lnSpc>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4"/>
        <p:cNvGrpSpPr/>
        <p:nvPr/>
      </p:nvGrpSpPr>
      <p:grpSpPr>
        <a:xfrm>
          <a:off x="0" y="0"/>
          <a:ext cx="0" cy="0"/>
          <a:chOff x="0" y="0"/>
          <a:chExt cx="0" cy="0"/>
        </a:xfrm>
      </p:grpSpPr>
      <p:sp>
        <p:nvSpPr>
          <p:cNvPr id="25" name="Google Shape;25;p5"/>
          <p:cNvSpPr/>
          <p:nvPr/>
        </p:nvSpPr>
        <p:spPr>
          <a:xfrm>
            <a:off x="-7000" y="353700"/>
            <a:ext cx="126300" cy="708300"/>
          </a:xfrm>
          <a:prstGeom prst="rect">
            <a:avLst/>
          </a:prstGeom>
          <a:gradFill>
            <a:gsLst>
              <a:gs pos="0">
                <a:srgbClr val="05B3F1">
                  <a:alpha val="21568"/>
                </a:srgbClr>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8674200" y="4673700"/>
            <a:ext cx="469800" cy="46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304800" y="355075"/>
            <a:ext cx="8474700" cy="708300"/>
          </a:xfrm>
          <a:prstGeom prst="rect">
            <a:avLst/>
          </a:prstGeom>
        </p:spPr>
        <p:txBody>
          <a:bodyPr spcFirstLastPara="1" wrap="square" lIns="0" tIns="0" rIns="0" bIns="0"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1136000" y="1200150"/>
            <a:ext cx="6872100" cy="34734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29" name="Google Shape;29;p5"/>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30"/>
        <p:cNvGrpSpPr/>
        <p:nvPr/>
      </p:nvGrpSpPr>
      <p:grpSpPr>
        <a:xfrm>
          <a:off x="0" y="0"/>
          <a:ext cx="0" cy="0"/>
          <a:chOff x="0" y="0"/>
          <a:chExt cx="0" cy="0"/>
        </a:xfrm>
      </p:grpSpPr>
      <p:sp>
        <p:nvSpPr>
          <p:cNvPr id="31" name="Google Shape;31;p6"/>
          <p:cNvSpPr/>
          <p:nvPr/>
        </p:nvSpPr>
        <p:spPr>
          <a:xfrm>
            <a:off x="-7000" y="353700"/>
            <a:ext cx="126300" cy="708300"/>
          </a:xfrm>
          <a:prstGeom prst="rect">
            <a:avLst/>
          </a:prstGeom>
          <a:gradFill>
            <a:gsLst>
              <a:gs pos="0">
                <a:srgbClr val="05B3F1">
                  <a:alpha val="21568"/>
                </a:srgbClr>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6095875" y="-3600"/>
            <a:ext cx="3048000" cy="5150700"/>
          </a:xfrm>
          <a:prstGeom prst="rect">
            <a:avLst/>
          </a:prstGeom>
          <a:gradFill>
            <a:gsLst>
              <a:gs pos="0">
                <a:srgbClr val="05B3F1">
                  <a:alpha val="21568"/>
                </a:srgbClr>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8674200" y="4673700"/>
            <a:ext cx="469800" cy="469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35" name="Google Shape;35;p6"/>
          <p:cNvSpPr txBox="1">
            <a:spLocks noGrp="1"/>
          </p:cNvSpPr>
          <p:nvPr>
            <p:ph type="title"/>
          </p:nvPr>
        </p:nvSpPr>
        <p:spPr>
          <a:xfrm>
            <a:off x="304800" y="355075"/>
            <a:ext cx="4442400" cy="7083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 name="Google Shape;36;p6"/>
          <p:cNvSpPr txBox="1">
            <a:spLocks noGrp="1"/>
          </p:cNvSpPr>
          <p:nvPr>
            <p:ph type="body" idx="1"/>
          </p:nvPr>
        </p:nvSpPr>
        <p:spPr>
          <a:xfrm>
            <a:off x="784150" y="1452350"/>
            <a:ext cx="3963000" cy="32214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7"/>
        <p:cNvGrpSpPr/>
        <p:nvPr/>
      </p:nvGrpSpPr>
      <p:grpSpPr>
        <a:xfrm>
          <a:off x="0" y="0"/>
          <a:ext cx="0" cy="0"/>
          <a:chOff x="0" y="0"/>
          <a:chExt cx="0" cy="0"/>
        </a:xfrm>
      </p:grpSpPr>
      <p:sp>
        <p:nvSpPr>
          <p:cNvPr id="38" name="Google Shape;38;p7"/>
          <p:cNvSpPr/>
          <p:nvPr/>
        </p:nvSpPr>
        <p:spPr>
          <a:xfrm>
            <a:off x="-7000" y="353700"/>
            <a:ext cx="126300" cy="708300"/>
          </a:xfrm>
          <a:prstGeom prst="rect">
            <a:avLst/>
          </a:prstGeom>
          <a:gradFill>
            <a:gsLst>
              <a:gs pos="0">
                <a:srgbClr val="05B3F1">
                  <a:alpha val="21568"/>
                </a:srgbClr>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p:nvPr/>
        </p:nvSpPr>
        <p:spPr>
          <a:xfrm>
            <a:off x="8674200" y="4673700"/>
            <a:ext cx="469800" cy="46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txBox="1">
            <a:spLocks noGrp="1"/>
          </p:cNvSpPr>
          <p:nvPr>
            <p:ph type="title"/>
          </p:nvPr>
        </p:nvSpPr>
        <p:spPr>
          <a:xfrm>
            <a:off x="304800" y="355075"/>
            <a:ext cx="8474700" cy="708300"/>
          </a:xfrm>
          <a:prstGeom prst="rect">
            <a:avLst/>
          </a:prstGeom>
        </p:spPr>
        <p:txBody>
          <a:bodyPr spcFirstLastPara="1" wrap="square" lIns="0" tIns="0" rIns="0" bIns="0"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1" name="Google Shape;41;p7"/>
          <p:cNvSpPr txBox="1">
            <a:spLocks noGrp="1"/>
          </p:cNvSpPr>
          <p:nvPr>
            <p:ph type="body" idx="1"/>
          </p:nvPr>
        </p:nvSpPr>
        <p:spPr>
          <a:xfrm>
            <a:off x="1136000" y="1200150"/>
            <a:ext cx="3254700" cy="34734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2" name="Google Shape;42;p7"/>
          <p:cNvSpPr txBox="1">
            <a:spLocks noGrp="1"/>
          </p:cNvSpPr>
          <p:nvPr>
            <p:ph type="body" idx="2"/>
          </p:nvPr>
        </p:nvSpPr>
        <p:spPr>
          <a:xfrm>
            <a:off x="4753180" y="1200150"/>
            <a:ext cx="3254700" cy="34734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3" name="Google Shape;43;p7"/>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4"/>
        <p:cNvGrpSpPr/>
        <p:nvPr/>
      </p:nvGrpSpPr>
      <p:grpSpPr>
        <a:xfrm>
          <a:off x="0" y="0"/>
          <a:ext cx="0" cy="0"/>
          <a:chOff x="0" y="0"/>
          <a:chExt cx="0" cy="0"/>
        </a:xfrm>
      </p:grpSpPr>
      <p:sp>
        <p:nvSpPr>
          <p:cNvPr id="45" name="Google Shape;45;p8"/>
          <p:cNvSpPr/>
          <p:nvPr/>
        </p:nvSpPr>
        <p:spPr>
          <a:xfrm>
            <a:off x="-7000" y="353700"/>
            <a:ext cx="126300" cy="708300"/>
          </a:xfrm>
          <a:prstGeom prst="rect">
            <a:avLst/>
          </a:prstGeom>
          <a:gradFill>
            <a:gsLst>
              <a:gs pos="0">
                <a:srgbClr val="05B3F1">
                  <a:alpha val="21568"/>
                </a:srgbClr>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p:nvPr/>
        </p:nvSpPr>
        <p:spPr>
          <a:xfrm>
            <a:off x="8674200" y="4673700"/>
            <a:ext cx="469800" cy="46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txBox="1">
            <a:spLocks noGrp="1"/>
          </p:cNvSpPr>
          <p:nvPr>
            <p:ph type="title"/>
          </p:nvPr>
        </p:nvSpPr>
        <p:spPr>
          <a:xfrm>
            <a:off x="304800" y="355075"/>
            <a:ext cx="8474700" cy="7083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 name="Google Shape;48;p8"/>
          <p:cNvSpPr txBox="1">
            <a:spLocks noGrp="1"/>
          </p:cNvSpPr>
          <p:nvPr>
            <p:ph type="body" idx="1"/>
          </p:nvPr>
        </p:nvSpPr>
        <p:spPr>
          <a:xfrm>
            <a:off x="1136000" y="1200150"/>
            <a:ext cx="2134800" cy="34734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9" name="Google Shape;49;p8"/>
          <p:cNvSpPr txBox="1">
            <a:spLocks noGrp="1"/>
          </p:cNvSpPr>
          <p:nvPr>
            <p:ph type="body" idx="2"/>
          </p:nvPr>
        </p:nvSpPr>
        <p:spPr>
          <a:xfrm>
            <a:off x="3472501" y="1200150"/>
            <a:ext cx="2134800" cy="34734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50" name="Google Shape;50;p8"/>
          <p:cNvSpPr txBox="1">
            <a:spLocks noGrp="1"/>
          </p:cNvSpPr>
          <p:nvPr>
            <p:ph type="body" idx="3"/>
          </p:nvPr>
        </p:nvSpPr>
        <p:spPr>
          <a:xfrm>
            <a:off x="5809002" y="1200150"/>
            <a:ext cx="2134800" cy="34734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51" name="Google Shape;51;p8"/>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9"/>
          <p:cNvSpPr/>
          <p:nvPr/>
        </p:nvSpPr>
        <p:spPr>
          <a:xfrm>
            <a:off x="-7000" y="353700"/>
            <a:ext cx="126300" cy="708300"/>
          </a:xfrm>
          <a:prstGeom prst="rect">
            <a:avLst/>
          </a:prstGeom>
          <a:gradFill>
            <a:gsLst>
              <a:gs pos="0">
                <a:srgbClr val="05B3F1">
                  <a:alpha val="21568"/>
                </a:srgbClr>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p:nvPr/>
        </p:nvSpPr>
        <p:spPr>
          <a:xfrm>
            <a:off x="8674200" y="4673700"/>
            <a:ext cx="469800" cy="46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9"/>
          <p:cNvSpPr txBox="1">
            <a:spLocks noGrp="1"/>
          </p:cNvSpPr>
          <p:nvPr>
            <p:ph type="title"/>
          </p:nvPr>
        </p:nvSpPr>
        <p:spPr>
          <a:xfrm>
            <a:off x="304800" y="355075"/>
            <a:ext cx="8474700" cy="708300"/>
          </a:xfrm>
          <a:prstGeom prst="rect">
            <a:avLst/>
          </a:prstGeom>
        </p:spPr>
        <p:txBody>
          <a:bodyPr spcFirstLastPara="1" wrap="square" lIns="0" tIns="0" rIns="0" bIns="0"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56" name="Google Shape;56;p9"/>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1"/>
          <p:cNvSpPr/>
          <p:nvPr/>
        </p:nvSpPr>
        <p:spPr>
          <a:xfrm>
            <a:off x="-7000" y="-25"/>
            <a:ext cx="9150900" cy="5143500"/>
          </a:xfrm>
          <a:prstGeom prst="frame">
            <a:avLst>
              <a:gd name="adj1" fmla="val 2453"/>
            </a:avLst>
          </a:prstGeom>
          <a:gradFill>
            <a:gsLst>
              <a:gs pos="0">
                <a:srgbClr val="05B3F1">
                  <a:alpha val="21568"/>
                </a:srgbClr>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a:off x="4337163" y="4673700"/>
            <a:ext cx="469800" cy="46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txBox="1">
            <a:spLocks noGrp="1"/>
          </p:cNvSpPr>
          <p:nvPr>
            <p:ph type="sldNum" idx="12"/>
          </p:nvPr>
        </p:nvSpPr>
        <p:spPr>
          <a:xfrm>
            <a:off x="4337038" y="4673650"/>
            <a:ext cx="469800" cy="469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Quote">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4"/>
          <p:cNvSpPr/>
          <p:nvPr/>
        </p:nvSpPr>
        <p:spPr>
          <a:xfrm>
            <a:off x="4337263" y="4673700"/>
            <a:ext cx="469800" cy="46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sldNum" idx="12"/>
          </p:nvPr>
        </p:nvSpPr>
        <p:spPr>
          <a:xfrm>
            <a:off x="4337138" y="4673650"/>
            <a:ext cx="469800" cy="469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21" name="Google Shape;21;p4"/>
          <p:cNvSpPr/>
          <p:nvPr/>
        </p:nvSpPr>
        <p:spPr>
          <a:xfrm>
            <a:off x="469875" y="469800"/>
            <a:ext cx="8204100" cy="4203900"/>
          </a:xfrm>
          <a:prstGeom prst="rect">
            <a:avLst/>
          </a:prstGeom>
          <a:gradFill>
            <a:gsLst>
              <a:gs pos="0">
                <a:srgbClr val="05B3F1">
                  <a:alpha val="21568"/>
                </a:srgbClr>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body" idx="1"/>
          </p:nvPr>
        </p:nvSpPr>
        <p:spPr>
          <a:xfrm>
            <a:off x="1346350" y="1385300"/>
            <a:ext cx="6451500" cy="819900"/>
          </a:xfrm>
          <a:prstGeom prst="rect">
            <a:avLst/>
          </a:prstGeom>
          <a:effectLst>
            <a:outerShdw blurRad="42863" dist="9525" dir="5400000" algn="bl" rotWithShape="0">
              <a:srgbClr val="1C4587">
                <a:alpha val="40000"/>
              </a:srgbClr>
            </a:outerShdw>
          </a:effectLst>
        </p:spPr>
        <p:txBody>
          <a:bodyPr spcFirstLastPara="1" wrap="square" lIns="0" tIns="0" rIns="0" bIns="0" anchor="t" anchorCtr="0">
            <a:noAutofit/>
          </a:bodyPr>
          <a:lstStyle>
            <a:lvl1pPr marL="457200" lvl="0" indent="-431800" algn="ctr" rtl="0">
              <a:spcBef>
                <a:spcPts val="600"/>
              </a:spcBef>
              <a:spcAft>
                <a:spcPts val="0"/>
              </a:spcAft>
              <a:buClr>
                <a:schemeClr val="lt1"/>
              </a:buClr>
              <a:buSzPts val="3200"/>
              <a:buChar char="▫"/>
              <a:defRPr sz="3200" b="1">
                <a:solidFill>
                  <a:schemeClr val="lt1"/>
                </a:solidFill>
              </a:defRPr>
            </a:lvl1pPr>
            <a:lvl2pPr marL="914400" lvl="1" indent="-431800" algn="ctr" rtl="0">
              <a:spcBef>
                <a:spcPts val="0"/>
              </a:spcBef>
              <a:spcAft>
                <a:spcPts val="0"/>
              </a:spcAft>
              <a:buClr>
                <a:schemeClr val="lt1"/>
              </a:buClr>
              <a:buSzPts val="3200"/>
              <a:buChar char="▫"/>
              <a:defRPr sz="3200" b="1">
                <a:solidFill>
                  <a:schemeClr val="lt1"/>
                </a:solidFill>
              </a:defRPr>
            </a:lvl2pPr>
            <a:lvl3pPr marL="1371600" lvl="2" indent="-431800" algn="ctr" rtl="0">
              <a:spcBef>
                <a:spcPts val="0"/>
              </a:spcBef>
              <a:spcAft>
                <a:spcPts val="0"/>
              </a:spcAft>
              <a:buClr>
                <a:schemeClr val="lt1"/>
              </a:buClr>
              <a:buSzPts val="3200"/>
              <a:buChar char="▫"/>
              <a:defRPr sz="3200" b="1">
                <a:solidFill>
                  <a:schemeClr val="lt1"/>
                </a:solidFill>
              </a:defRPr>
            </a:lvl3pPr>
            <a:lvl4pPr marL="1828800" lvl="3" indent="-431800" algn="ctr" rtl="0">
              <a:spcBef>
                <a:spcPts val="0"/>
              </a:spcBef>
              <a:spcAft>
                <a:spcPts val="0"/>
              </a:spcAft>
              <a:buClr>
                <a:schemeClr val="lt1"/>
              </a:buClr>
              <a:buSzPts val="3200"/>
              <a:buChar char="▫"/>
              <a:defRPr sz="3200" b="1">
                <a:solidFill>
                  <a:schemeClr val="lt1"/>
                </a:solidFill>
              </a:defRPr>
            </a:lvl4pPr>
            <a:lvl5pPr marL="2286000" lvl="4" indent="-431800" algn="ctr" rtl="0">
              <a:spcBef>
                <a:spcPts val="0"/>
              </a:spcBef>
              <a:spcAft>
                <a:spcPts val="0"/>
              </a:spcAft>
              <a:buClr>
                <a:schemeClr val="lt1"/>
              </a:buClr>
              <a:buSzPts val="3200"/>
              <a:buChar char="▫"/>
              <a:defRPr sz="3200" b="1">
                <a:solidFill>
                  <a:schemeClr val="lt1"/>
                </a:solidFill>
              </a:defRPr>
            </a:lvl5pPr>
            <a:lvl6pPr marL="2743200" lvl="5" indent="-431800" algn="ctr" rtl="0">
              <a:spcBef>
                <a:spcPts val="0"/>
              </a:spcBef>
              <a:spcAft>
                <a:spcPts val="0"/>
              </a:spcAft>
              <a:buClr>
                <a:schemeClr val="lt1"/>
              </a:buClr>
              <a:buSzPts val="3200"/>
              <a:buChar char="▫"/>
              <a:defRPr sz="3200" b="1">
                <a:solidFill>
                  <a:schemeClr val="lt1"/>
                </a:solidFill>
              </a:defRPr>
            </a:lvl6pPr>
            <a:lvl7pPr marL="3200400" lvl="6" indent="-431800" algn="ctr" rtl="0">
              <a:spcBef>
                <a:spcPts val="0"/>
              </a:spcBef>
              <a:spcAft>
                <a:spcPts val="0"/>
              </a:spcAft>
              <a:buClr>
                <a:schemeClr val="lt1"/>
              </a:buClr>
              <a:buSzPts val="3200"/>
              <a:buChar char="▫"/>
              <a:defRPr sz="3200" b="1">
                <a:solidFill>
                  <a:schemeClr val="lt1"/>
                </a:solidFill>
              </a:defRPr>
            </a:lvl7pPr>
            <a:lvl8pPr marL="3657600" lvl="7" indent="-431800" algn="ctr" rtl="0">
              <a:spcBef>
                <a:spcPts val="0"/>
              </a:spcBef>
              <a:spcAft>
                <a:spcPts val="0"/>
              </a:spcAft>
              <a:buClr>
                <a:schemeClr val="lt1"/>
              </a:buClr>
              <a:buSzPts val="3200"/>
              <a:buChar char="▫"/>
              <a:defRPr sz="3200" b="1">
                <a:solidFill>
                  <a:schemeClr val="lt1"/>
                </a:solidFill>
              </a:defRPr>
            </a:lvl8pPr>
            <a:lvl9pPr marL="4114800" lvl="8" indent="-431800" algn="ctr">
              <a:spcBef>
                <a:spcPts val="0"/>
              </a:spcBef>
              <a:spcAft>
                <a:spcPts val="0"/>
              </a:spcAft>
              <a:buClr>
                <a:schemeClr val="lt1"/>
              </a:buClr>
              <a:buSzPts val="3200"/>
              <a:buChar char="▫"/>
              <a:defRPr sz="3200" b="1">
                <a:solidFill>
                  <a:schemeClr val="lt1"/>
                </a:solidFill>
              </a:defRPr>
            </a:lvl9pPr>
          </a:lstStyle>
          <a:p>
            <a:endParaRPr/>
          </a:p>
        </p:txBody>
      </p:sp>
      <p:sp>
        <p:nvSpPr>
          <p:cNvPr id="23" name="Google Shape;23;p4"/>
          <p:cNvSpPr txBox="1"/>
          <p:nvPr/>
        </p:nvSpPr>
        <p:spPr>
          <a:xfrm>
            <a:off x="3593400" y="476569"/>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b="1">
                <a:solidFill>
                  <a:schemeClr val="lt1"/>
                </a:solidFill>
              </a:rPr>
              <a:t>“</a:t>
            </a:r>
            <a:endParaRPr sz="9600" b="1">
              <a:solidFill>
                <a:schemeClr val="lt1"/>
              </a:solidFill>
            </a:endParaRPr>
          </a:p>
        </p:txBody>
      </p:sp>
    </p:spTree>
    <p:extLst>
      <p:ext uri="{BB962C8B-B14F-4D97-AF65-F5344CB8AC3E}">
        <p14:creationId xmlns:p14="http://schemas.microsoft.com/office/powerpoint/2010/main" val="324138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330214" y="460805"/>
            <a:ext cx="8482004" cy="89197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35894" y="526617"/>
            <a:ext cx="8272212" cy="760350"/>
          </a:xfrm>
        </p:spPr>
        <p:txBody>
          <a:bodyPr/>
          <a:lstStyle/>
          <a:p>
            <a:r>
              <a:rPr lang="en-US"/>
              <a:t>Click to edit Master title style</a:t>
            </a:r>
            <a:endParaRPr lang="en-US" dirty="0"/>
          </a:p>
        </p:txBody>
      </p:sp>
      <p:sp>
        <p:nvSpPr>
          <p:cNvPr id="3" name="Content Placeholder 2"/>
          <p:cNvSpPr>
            <a:spLocks noGrp="1"/>
          </p:cNvSpPr>
          <p:nvPr>
            <p:ph idx="1"/>
          </p:nvPr>
        </p:nvSpPr>
        <p:spPr>
          <a:xfrm>
            <a:off x="435895" y="1635373"/>
            <a:ext cx="8272211" cy="275872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BFCD65-941F-4E96-9D3D-E0A9458A5DEB}" type="datetimeFigureOut">
              <a:rPr lang="en-US" smtClean="0"/>
              <a:t>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918725" y="4467103"/>
            <a:ext cx="789381" cy="273844"/>
          </a:xfrm>
        </p:spPr>
        <p:txBody>
          <a:bodyPr/>
          <a:lstStyle/>
          <a:p>
            <a:fld id="{352D35FF-27CD-498C-B274-FB1E617AA463}" type="slidenum">
              <a:rPr lang="en-US" smtClean="0"/>
              <a:t>‹#›</a:t>
            </a:fld>
            <a:endParaRPr lang="en-US"/>
          </a:p>
        </p:txBody>
      </p:sp>
    </p:spTree>
    <p:extLst>
      <p:ext uri="{BB962C8B-B14F-4D97-AF65-F5344CB8AC3E}">
        <p14:creationId xmlns:p14="http://schemas.microsoft.com/office/powerpoint/2010/main" val="2244615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674075" y="4673650"/>
            <a:ext cx="469800" cy="469800"/>
          </a:xfrm>
          <a:prstGeom prst="rect">
            <a:avLst/>
          </a:prstGeom>
          <a:noFill/>
          <a:ln>
            <a:noFill/>
          </a:ln>
        </p:spPr>
        <p:txBody>
          <a:bodyPr spcFirstLastPara="1" wrap="square" lIns="0" tIns="0" rIns="0" bIns="0" anchor="ctr" anchorCtr="0">
            <a:noAutofit/>
          </a:bodyPr>
          <a:lstStyle>
            <a:lvl1pPr lvl="0" algn="ctr">
              <a:buNone/>
              <a:defRPr sz="1100" b="1">
                <a:solidFill>
                  <a:schemeClr val="accent1"/>
                </a:solidFill>
                <a:latin typeface="DM Sans"/>
                <a:ea typeface="DM Sans"/>
                <a:cs typeface="DM Sans"/>
                <a:sym typeface="DM Sans"/>
              </a:defRPr>
            </a:lvl1pPr>
            <a:lvl2pPr lvl="1" algn="ctr">
              <a:buNone/>
              <a:defRPr sz="1100" b="1">
                <a:solidFill>
                  <a:schemeClr val="accent1"/>
                </a:solidFill>
                <a:latin typeface="DM Sans"/>
                <a:ea typeface="DM Sans"/>
                <a:cs typeface="DM Sans"/>
                <a:sym typeface="DM Sans"/>
              </a:defRPr>
            </a:lvl2pPr>
            <a:lvl3pPr lvl="2" algn="ctr">
              <a:buNone/>
              <a:defRPr sz="1100" b="1">
                <a:solidFill>
                  <a:schemeClr val="accent1"/>
                </a:solidFill>
                <a:latin typeface="DM Sans"/>
                <a:ea typeface="DM Sans"/>
                <a:cs typeface="DM Sans"/>
                <a:sym typeface="DM Sans"/>
              </a:defRPr>
            </a:lvl3pPr>
            <a:lvl4pPr lvl="3" algn="ctr">
              <a:buNone/>
              <a:defRPr sz="1100" b="1">
                <a:solidFill>
                  <a:schemeClr val="accent1"/>
                </a:solidFill>
                <a:latin typeface="DM Sans"/>
                <a:ea typeface="DM Sans"/>
                <a:cs typeface="DM Sans"/>
                <a:sym typeface="DM Sans"/>
              </a:defRPr>
            </a:lvl4pPr>
            <a:lvl5pPr lvl="4" algn="ctr">
              <a:buNone/>
              <a:defRPr sz="1100" b="1">
                <a:solidFill>
                  <a:schemeClr val="accent1"/>
                </a:solidFill>
                <a:latin typeface="DM Sans"/>
                <a:ea typeface="DM Sans"/>
                <a:cs typeface="DM Sans"/>
                <a:sym typeface="DM Sans"/>
              </a:defRPr>
            </a:lvl5pPr>
            <a:lvl6pPr lvl="5" algn="ctr">
              <a:buNone/>
              <a:defRPr sz="1100" b="1">
                <a:solidFill>
                  <a:schemeClr val="accent1"/>
                </a:solidFill>
                <a:latin typeface="DM Sans"/>
                <a:ea typeface="DM Sans"/>
                <a:cs typeface="DM Sans"/>
                <a:sym typeface="DM Sans"/>
              </a:defRPr>
            </a:lvl6pPr>
            <a:lvl7pPr lvl="6" algn="ctr">
              <a:buNone/>
              <a:defRPr sz="1100" b="1">
                <a:solidFill>
                  <a:schemeClr val="accent1"/>
                </a:solidFill>
                <a:latin typeface="DM Sans"/>
                <a:ea typeface="DM Sans"/>
                <a:cs typeface="DM Sans"/>
                <a:sym typeface="DM Sans"/>
              </a:defRPr>
            </a:lvl7pPr>
            <a:lvl8pPr lvl="7" algn="ctr">
              <a:buNone/>
              <a:defRPr sz="1100" b="1">
                <a:solidFill>
                  <a:schemeClr val="accent1"/>
                </a:solidFill>
                <a:latin typeface="DM Sans"/>
                <a:ea typeface="DM Sans"/>
                <a:cs typeface="DM Sans"/>
                <a:sym typeface="DM Sans"/>
              </a:defRPr>
            </a:lvl8pPr>
            <a:lvl9pPr lvl="8" algn="ctr">
              <a:buNone/>
              <a:defRPr sz="1100" b="1">
                <a:solidFill>
                  <a:schemeClr val="accent1"/>
                </a:solidFill>
                <a:latin typeface="DM Sans"/>
                <a:ea typeface="DM Sans"/>
                <a:cs typeface="DM Sans"/>
                <a:sym typeface="DM Sans"/>
              </a:defRPr>
            </a:lvl9pPr>
          </a:lstStyle>
          <a:p>
            <a:pPr marL="0" lvl="0" indent="0" algn="ctr" rtl="0">
              <a:spcBef>
                <a:spcPts val="0"/>
              </a:spcBef>
              <a:spcAft>
                <a:spcPts val="0"/>
              </a:spcAft>
              <a:buNone/>
            </a:pPr>
            <a:fld id="{00000000-1234-1234-1234-123412341234}" type="slidenum">
              <a:rPr lang="en"/>
              <a:t>‹#›</a:t>
            </a:fld>
            <a:endParaRPr/>
          </a:p>
        </p:txBody>
      </p:sp>
      <p:sp>
        <p:nvSpPr>
          <p:cNvPr id="7" name="Google Shape;7;p1"/>
          <p:cNvSpPr txBox="1">
            <a:spLocks noGrp="1"/>
          </p:cNvSpPr>
          <p:nvPr>
            <p:ph type="title"/>
          </p:nvPr>
        </p:nvSpPr>
        <p:spPr>
          <a:xfrm>
            <a:off x="304800" y="355075"/>
            <a:ext cx="8474700" cy="708300"/>
          </a:xfrm>
          <a:prstGeom prst="rect">
            <a:avLst/>
          </a:prstGeom>
          <a:noFill/>
          <a:ln>
            <a:noFill/>
          </a:ln>
        </p:spPr>
        <p:txBody>
          <a:bodyPr spcFirstLastPara="1" wrap="square" lIns="0" tIns="0" rIns="0" bIns="0" anchor="ctr" anchorCtr="0">
            <a:noAutofit/>
          </a:bodyPr>
          <a:lstStyle>
            <a:lvl1pPr lvl="0">
              <a:lnSpc>
                <a:spcPct val="90000"/>
              </a:lnSpc>
              <a:spcBef>
                <a:spcPts val="0"/>
              </a:spcBef>
              <a:spcAft>
                <a:spcPts val="0"/>
              </a:spcAft>
              <a:buClr>
                <a:schemeClr val="accent1"/>
              </a:buClr>
              <a:buSzPts val="3000"/>
              <a:buFont typeface="DM Sans"/>
              <a:buNone/>
              <a:defRPr sz="3000" b="1">
                <a:solidFill>
                  <a:schemeClr val="accent1"/>
                </a:solidFill>
                <a:latin typeface="DM Sans"/>
                <a:ea typeface="DM Sans"/>
                <a:cs typeface="DM Sans"/>
                <a:sym typeface="DM Sans"/>
              </a:defRPr>
            </a:lvl1pPr>
            <a:lvl2pPr lvl="1">
              <a:lnSpc>
                <a:spcPct val="90000"/>
              </a:lnSpc>
              <a:spcBef>
                <a:spcPts val="0"/>
              </a:spcBef>
              <a:spcAft>
                <a:spcPts val="0"/>
              </a:spcAft>
              <a:buClr>
                <a:schemeClr val="accent1"/>
              </a:buClr>
              <a:buSzPts val="3000"/>
              <a:buFont typeface="DM Sans"/>
              <a:buNone/>
              <a:defRPr sz="3000" b="1">
                <a:solidFill>
                  <a:schemeClr val="accent1"/>
                </a:solidFill>
                <a:latin typeface="DM Sans"/>
                <a:ea typeface="DM Sans"/>
                <a:cs typeface="DM Sans"/>
                <a:sym typeface="DM Sans"/>
              </a:defRPr>
            </a:lvl2pPr>
            <a:lvl3pPr lvl="2">
              <a:lnSpc>
                <a:spcPct val="90000"/>
              </a:lnSpc>
              <a:spcBef>
                <a:spcPts val="0"/>
              </a:spcBef>
              <a:spcAft>
                <a:spcPts val="0"/>
              </a:spcAft>
              <a:buClr>
                <a:schemeClr val="accent1"/>
              </a:buClr>
              <a:buSzPts val="3000"/>
              <a:buFont typeface="DM Sans"/>
              <a:buNone/>
              <a:defRPr sz="3000" b="1">
                <a:solidFill>
                  <a:schemeClr val="accent1"/>
                </a:solidFill>
                <a:latin typeface="DM Sans"/>
                <a:ea typeface="DM Sans"/>
                <a:cs typeface="DM Sans"/>
                <a:sym typeface="DM Sans"/>
              </a:defRPr>
            </a:lvl3pPr>
            <a:lvl4pPr lvl="3">
              <a:lnSpc>
                <a:spcPct val="90000"/>
              </a:lnSpc>
              <a:spcBef>
                <a:spcPts val="0"/>
              </a:spcBef>
              <a:spcAft>
                <a:spcPts val="0"/>
              </a:spcAft>
              <a:buClr>
                <a:schemeClr val="accent1"/>
              </a:buClr>
              <a:buSzPts val="3000"/>
              <a:buFont typeface="DM Sans"/>
              <a:buNone/>
              <a:defRPr sz="3000" b="1">
                <a:solidFill>
                  <a:schemeClr val="accent1"/>
                </a:solidFill>
                <a:latin typeface="DM Sans"/>
                <a:ea typeface="DM Sans"/>
                <a:cs typeface="DM Sans"/>
                <a:sym typeface="DM Sans"/>
              </a:defRPr>
            </a:lvl4pPr>
            <a:lvl5pPr lvl="4">
              <a:lnSpc>
                <a:spcPct val="90000"/>
              </a:lnSpc>
              <a:spcBef>
                <a:spcPts val="0"/>
              </a:spcBef>
              <a:spcAft>
                <a:spcPts val="0"/>
              </a:spcAft>
              <a:buClr>
                <a:schemeClr val="accent1"/>
              </a:buClr>
              <a:buSzPts val="3000"/>
              <a:buFont typeface="DM Sans"/>
              <a:buNone/>
              <a:defRPr sz="3000" b="1">
                <a:solidFill>
                  <a:schemeClr val="accent1"/>
                </a:solidFill>
                <a:latin typeface="DM Sans"/>
                <a:ea typeface="DM Sans"/>
                <a:cs typeface="DM Sans"/>
                <a:sym typeface="DM Sans"/>
              </a:defRPr>
            </a:lvl5pPr>
            <a:lvl6pPr lvl="5">
              <a:lnSpc>
                <a:spcPct val="90000"/>
              </a:lnSpc>
              <a:spcBef>
                <a:spcPts val="0"/>
              </a:spcBef>
              <a:spcAft>
                <a:spcPts val="0"/>
              </a:spcAft>
              <a:buClr>
                <a:schemeClr val="accent1"/>
              </a:buClr>
              <a:buSzPts val="3000"/>
              <a:buFont typeface="DM Sans"/>
              <a:buNone/>
              <a:defRPr sz="3000" b="1">
                <a:solidFill>
                  <a:schemeClr val="accent1"/>
                </a:solidFill>
                <a:latin typeface="DM Sans"/>
                <a:ea typeface="DM Sans"/>
                <a:cs typeface="DM Sans"/>
                <a:sym typeface="DM Sans"/>
              </a:defRPr>
            </a:lvl6pPr>
            <a:lvl7pPr lvl="6">
              <a:lnSpc>
                <a:spcPct val="90000"/>
              </a:lnSpc>
              <a:spcBef>
                <a:spcPts val="0"/>
              </a:spcBef>
              <a:spcAft>
                <a:spcPts val="0"/>
              </a:spcAft>
              <a:buClr>
                <a:schemeClr val="accent1"/>
              </a:buClr>
              <a:buSzPts val="3000"/>
              <a:buFont typeface="DM Sans"/>
              <a:buNone/>
              <a:defRPr sz="3000" b="1">
                <a:solidFill>
                  <a:schemeClr val="accent1"/>
                </a:solidFill>
                <a:latin typeface="DM Sans"/>
                <a:ea typeface="DM Sans"/>
                <a:cs typeface="DM Sans"/>
                <a:sym typeface="DM Sans"/>
              </a:defRPr>
            </a:lvl7pPr>
            <a:lvl8pPr lvl="7">
              <a:lnSpc>
                <a:spcPct val="90000"/>
              </a:lnSpc>
              <a:spcBef>
                <a:spcPts val="0"/>
              </a:spcBef>
              <a:spcAft>
                <a:spcPts val="0"/>
              </a:spcAft>
              <a:buClr>
                <a:schemeClr val="accent1"/>
              </a:buClr>
              <a:buSzPts val="3000"/>
              <a:buFont typeface="DM Sans"/>
              <a:buNone/>
              <a:defRPr sz="3000" b="1">
                <a:solidFill>
                  <a:schemeClr val="accent1"/>
                </a:solidFill>
                <a:latin typeface="DM Sans"/>
                <a:ea typeface="DM Sans"/>
                <a:cs typeface="DM Sans"/>
                <a:sym typeface="DM Sans"/>
              </a:defRPr>
            </a:lvl8pPr>
            <a:lvl9pPr lvl="8">
              <a:lnSpc>
                <a:spcPct val="90000"/>
              </a:lnSpc>
              <a:spcBef>
                <a:spcPts val="0"/>
              </a:spcBef>
              <a:spcAft>
                <a:spcPts val="0"/>
              </a:spcAft>
              <a:buClr>
                <a:schemeClr val="accent1"/>
              </a:buClr>
              <a:buSzPts val="3000"/>
              <a:buFont typeface="DM Sans"/>
              <a:buNone/>
              <a:defRPr sz="3000" b="1">
                <a:solidFill>
                  <a:schemeClr val="accent1"/>
                </a:solidFill>
                <a:latin typeface="DM Sans"/>
                <a:ea typeface="DM Sans"/>
                <a:cs typeface="DM Sans"/>
                <a:sym typeface="DM Sans"/>
              </a:defRPr>
            </a:lvl9pPr>
          </a:lstStyle>
          <a:p>
            <a:endParaRPr/>
          </a:p>
        </p:txBody>
      </p:sp>
      <p:sp>
        <p:nvSpPr>
          <p:cNvPr id="8" name="Google Shape;8;p1"/>
          <p:cNvSpPr txBox="1">
            <a:spLocks noGrp="1"/>
          </p:cNvSpPr>
          <p:nvPr>
            <p:ph type="body" idx="1"/>
          </p:nvPr>
        </p:nvSpPr>
        <p:spPr>
          <a:xfrm>
            <a:off x="1136000" y="1200150"/>
            <a:ext cx="6872100" cy="3473400"/>
          </a:xfrm>
          <a:prstGeom prst="rect">
            <a:avLst/>
          </a:prstGeom>
          <a:noFill/>
          <a:ln>
            <a:noFill/>
          </a:ln>
        </p:spPr>
        <p:txBody>
          <a:bodyPr spcFirstLastPara="1" wrap="square" lIns="0" tIns="0" rIns="0" bIns="0" anchor="t" anchorCtr="0">
            <a:noAutofit/>
          </a:bodyPr>
          <a:lstStyle>
            <a:lvl1pPr marL="457200" lvl="0" indent="-381000">
              <a:lnSpc>
                <a:spcPct val="115000"/>
              </a:lnSpc>
              <a:spcBef>
                <a:spcPts val="600"/>
              </a:spcBef>
              <a:spcAft>
                <a:spcPts val="0"/>
              </a:spcAft>
              <a:buClr>
                <a:schemeClr val="accent1"/>
              </a:buClr>
              <a:buSzPts val="2400"/>
              <a:buFont typeface="DM Sans"/>
              <a:buChar char="▫"/>
              <a:defRPr sz="2400">
                <a:solidFill>
                  <a:schemeClr val="dk1"/>
                </a:solidFill>
                <a:latin typeface="DM Sans"/>
                <a:ea typeface="DM Sans"/>
                <a:cs typeface="DM Sans"/>
                <a:sym typeface="DM Sans"/>
              </a:defRPr>
            </a:lvl1pPr>
            <a:lvl2pPr marL="914400" lvl="1" indent="-381000">
              <a:lnSpc>
                <a:spcPct val="115000"/>
              </a:lnSpc>
              <a:spcBef>
                <a:spcPts val="0"/>
              </a:spcBef>
              <a:spcAft>
                <a:spcPts val="0"/>
              </a:spcAft>
              <a:buClr>
                <a:schemeClr val="dk2"/>
              </a:buClr>
              <a:buSzPts val="2400"/>
              <a:buFont typeface="DM Sans"/>
              <a:buChar char="▫"/>
              <a:defRPr sz="2400">
                <a:solidFill>
                  <a:schemeClr val="dk1"/>
                </a:solidFill>
                <a:latin typeface="DM Sans"/>
                <a:ea typeface="DM Sans"/>
                <a:cs typeface="DM Sans"/>
                <a:sym typeface="DM Sans"/>
              </a:defRPr>
            </a:lvl2pPr>
            <a:lvl3pPr marL="1371600" lvl="2" indent="-381000">
              <a:lnSpc>
                <a:spcPct val="115000"/>
              </a:lnSpc>
              <a:spcBef>
                <a:spcPts val="0"/>
              </a:spcBef>
              <a:spcAft>
                <a:spcPts val="0"/>
              </a:spcAft>
              <a:buClr>
                <a:schemeClr val="dk2"/>
              </a:buClr>
              <a:buSzPts val="2400"/>
              <a:buFont typeface="DM Sans"/>
              <a:buChar char="▫"/>
              <a:defRPr sz="2400">
                <a:solidFill>
                  <a:schemeClr val="dk1"/>
                </a:solidFill>
                <a:latin typeface="DM Sans"/>
                <a:ea typeface="DM Sans"/>
                <a:cs typeface="DM Sans"/>
                <a:sym typeface="DM Sans"/>
              </a:defRPr>
            </a:lvl3pPr>
            <a:lvl4pPr marL="1828800" lvl="3" indent="-381000">
              <a:lnSpc>
                <a:spcPct val="115000"/>
              </a:lnSpc>
              <a:spcBef>
                <a:spcPts val="0"/>
              </a:spcBef>
              <a:spcAft>
                <a:spcPts val="0"/>
              </a:spcAft>
              <a:buClr>
                <a:schemeClr val="dk2"/>
              </a:buClr>
              <a:buSzPts val="2400"/>
              <a:buFont typeface="DM Sans"/>
              <a:buChar char="▫"/>
              <a:defRPr sz="2400">
                <a:solidFill>
                  <a:schemeClr val="dk1"/>
                </a:solidFill>
                <a:latin typeface="DM Sans"/>
                <a:ea typeface="DM Sans"/>
                <a:cs typeface="DM Sans"/>
                <a:sym typeface="DM Sans"/>
              </a:defRPr>
            </a:lvl4pPr>
            <a:lvl5pPr marL="2286000" lvl="4" indent="-381000">
              <a:lnSpc>
                <a:spcPct val="115000"/>
              </a:lnSpc>
              <a:spcBef>
                <a:spcPts val="0"/>
              </a:spcBef>
              <a:spcAft>
                <a:spcPts val="0"/>
              </a:spcAft>
              <a:buClr>
                <a:schemeClr val="dk2"/>
              </a:buClr>
              <a:buSzPts val="2400"/>
              <a:buFont typeface="DM Sans"/>
              <a:buChar char="▫"/>
              <a:defRPr sz="2400">
                <a:solidFill>
                  <a:schemeClr val="dk1"/>
                </a:solidFill>
                <a:latin typeface="DM Sans"/>
                <a:ea typeface="DM Sans"/>
                <a:cs typeface="DM Sans"/>
                <a:sym typeface="DM Sans"/>
              </a:defRPr>
            </a:lvl5pPr>
            <a:lvl6pPr marL="2743200" lvl="5" indent="-381000">
              <a:lnSpc>
                <a:spcPct val="115000"/>
              </a:lnSpc>
              <a:spcBef>
                <a:spcPts val="0"/>
              </a:spcBef>
              <a:spcAft>
                <a:spcPts val="0"/>
              </a:spcAft>
              <a:buClr>
                <a:schemeClr val="dk2"/>
              </a:buClr>
              <a:buSzPts val="2400"/>
              <a:buFont typeface="DM Sans"/>
              <a:buChar char="▫"/>
              <a:defRPr sz="2400">
                <a:solidFill>
                  <a:schemeClr val="dk1"/>
                </a:solidFill>
                <a:latin typeface="DM Sans"/>
                <a:ea typeface="DM Sans"/>
                <a:cs typeface="DM Sans"/>
                <a:sym typeface="DM Sans"/>
              </a:defRPr>
            </a:lvl6pPr>
            <a:lvl7pPr marL="3200400" lvl="6" indent="-381000">
              <a:lnSpc>
                <a:spcPct val="115000"/>
              </a:lnSpc>
              <a:spcBef>
                <a:spcPts val="0"/>
              </a:spcBef>
              <a:spcAft>
                <a:spcPts val="0"/>
              </a:spcAft>
              <a:buClr>
                <a:schemeClr val="dk2"/>
              </a:buClr>
              <a:buSzPts val="2400"/>
              <a:buFont typeface="DM Sans"/>
              <a:buChar char="▫"/>
              <a:defRPr sz="2400">
                <a:solidFill>
                  <a:schemeClr val="dk1"/>
                </a:solidFill>
                <a:latin typeface="DM Sans"/>
                <a:ea typeface="DM Sans"/>
                <a:cs typeface="DM Sans"/>
                <a:sym typeface="DM Sans"/>
              </a:defRPr>
            </a:lvl7pPr>
            <a:lvl8pPr marL="3657600" lvl="7" indent="-381000">
              <a:lnSpc>
                <a:spcPct val="115000"/>
              </a:lnSpc>
              <a:spcBef>
                <a:spcPts val="0"/>
              </a:spcBef>
              <a:spcAft>
                <a:spcPts val="0"/>
              </a:spcAft>
              <a:buClr>
                <a:schemeClr val="dk2"/>
              </a:buClr>
              <a:buSzPts val="2400"/>
              <a:buFont typeface="DM Sans"/>
              <a:buChar char="▫"/>
              <a:defRPr sz="2400">
                <a:solidFill>
                  <a:schemeClr val="dk1"/>
                </a:solidFill>
                <a:latin typeface="DM Sans"/>
                <a:ea typeface="DM Sans"/>
                <a:cs typeface="DM Sans"/>
                <a:sym typeface="DM Sans"/>
              </a:defRPr>
            </a:lvl8pPr>
            <a:lvl9pPr marL="4114800" lvl="8" indent="-381000">
              <a:lnSpc>
                <a:spcPct val="115000"/>
              </a:lnSpc>
              <a:spcBef>
                <a:spcPts val="0"/>
              </a:spcBef>
              <a:spcAft>
                <a:spcPts val="0"/>
              </a:spcAft>
              <a:buClr>
                <a:schemeClr val="dk2"/>
              </a:buClr>
              <a:buSzPts val="2400"/>
              <a:buFont typeface="DM Sans"/>
              <a:buChar char="▫"/>
              <a:defRPr sz="24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7" r:id="rId7"/>
    <p:sldLayoutId id="2147483659" r:id="rId8"/>
    <p:sldLayoutId id="2147483660"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image" Target="../media/image8.jpg"/><Relationship Id="rId13" Type="http://schemas.openxmlformats.org/officeDocument/2006/relationships/image" Target="../media/image13.png"/><Relationship Id="rId3" Type="http://schemas.openxmlformats.org/officeDocument/2006/relationships/image" Target="../media/image3.jpg"/><Relationship Id="rId7" Type="http://schemas.openxmlformats.org/officeDocument/2006/relationships/image" Target="../media/image7.jpg"/><Relationship Id="rId12"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6.jpg"/><Relationship Id="rId11" Type="http://schemas.openxmlformats.org/officeDocument/2006/relationships/image" Target="../media/image11.jpeg"/><Relationship Id="rId5" Type="http://schemas.openxmlformats.org/officeDocument/2006/relationships/image" Target="../media/image5.jpg"/><Relationship Id="rId10" Type="http://schemas.openxmlformats.org/officeDocument/2006/relationships/image" Target="../media/image10.jpeg"/><Relationship Id="rId4" Type="http://schemas.openxmlformats.org/officeDocument/2006/relationships/image" Target="../media/image4.jpg"/><Relationship Id="rId9" Type="http://schemas.openxmlformats.org/officeDocument/2006/relationships/image" Target="../media/image9.jpeg"/></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2.xml"/><Relationship Id="rId5" Type="http://schemas.openxmlformats.org/officeDocument/2006/relationships/image" Target="../media/image34.jpeg"/><Relationship Id="rId4" Type="http://schemas.openxmlformats.org/officeDocument/2006/relationships/image" Target="../media/image33.jpeg"/></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jpe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244750" y="3059700"/>
            <a:ext cx="5647800" cy="150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MedSys EcoSystem</a:t>
            </a:r>
            <a:endParaRPr dirty="0"/>
          </a:p>
        </p:txBody>
      </p:sp>
      <p:sp>
        <p:nvSpPr>
          <p:cNvPr id="2" name="TextBox 1">
            <a:extLst>
              <a:ext uri="{FF2B5EF4-FFF2-40B4-BE49-F238E27FC236}">
                <a16:creationId xmlns:a16="http://schemas.microsoft.com/office/drawing/2014/main" id="{0FBF69BA-4F91-4CB3-8051-2C60FD8486FB}"/>
              </a:ext>
            </a:extLst>
          </p:cNvPr>
          <p:cNvSpPr txBox="1"/>
          <p:nvPr/>
        </p:nvSpPr>
        <p:spPr>
          <a:xfrm>
            <a:off x="3183308" y="4255523"/>
            <a:ext cx="2777383" cy="307777"/>
          </a:xfrm>
          <a:prstGeom prst="rect">
            <a:avLst/>
          </a:prstGeom>
          <a:noFill/>
        </p:spPr>
        <p:txBody>
          <a:bodyPr wrap="square" rtlCol="0">
            <a:spAutoFit/>
          </a:bodyPr>
          <a:lstStyle/>
          <a:p>
            <a:r>
              <a:rPr lang="en-US" i="1" dirty="0">
                <a:solidFill>
                  <a:schemeClr val="bg2">
                    <a:lumMod val="75000"/>
                  </a:schemeClr>
                </a:solidFill>
              </a:rPr>
              <a:t>- Saving lives through MedSys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5"/>
          <p:cNvSpPr/>
          <p:nvPr/>
        </p:nvSpPr>
        <p:spPr>
          <a:xfrm>
            <a:off x="649479" y="794759"/>
            <a:ext cx="8112663" cy="3807301"/>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lt1"/>
          </a:solidFill>
          <a:ln>
            <a:noFill/>
          </a:ln>
          <a:effectLst>
            <a:outerShdw blurRad="157163"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50000"/>
                  <a:lumOff val="50000"/>
                </a:schemeClr>
              </a:solidFill>
            </a:endParaRPr>
          </a:p>
        </p:txBody>
      </p:sp>
      <p:sp>
        <p:nvSpPr>
          <p:cNvPr id="196" name="Google Shape;196;p25"/>
          <p:cNvSpPr txBox="1">
            <a:spLocks noGrp="1"/>
          </p:cNvSpPr>
          <p:nvPr>
            <p:ph type="title"/>
          </p:nvPr>
        </p:nvSpPr>
        <p:spPr>
          <a:xfrm>
            <a:off x="304800" y="355075"/>
            <a:ext cx="8474700" cy="708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solidFill>
                  <a:schemeClr val="lt1"/>
                </a:solidFill>
              </a:rPr>
              <a:t>Maps</a:t>
            </a:r>
            <a:endParaRPr>
              <a:solidFill>
                <a:schemeClr val="lt1"/>
              </a:solidFill>
            </a:endParaRPr>
          </a:p>
        </p:txBody>
      </p:sp>
      <p:sp>
        <p:nvSpPr>
          <p:cNvPr id="197" name="Google Shape;197;p25"/>
          <p:cNvSpPr/>
          <p:nvPr/>
        </p:nvSpPr>
        <p:spPr>
          <a:xfrm>
            <a:off x="6008167" y="2390602"/>
            <a:ext cx="674400" cy="239849"/>
          </a:xfrm>
          <a:prstGeom prst="wedgeRectCallout">
            <a:avLst>
              <a:gd name="adj1" fmla="val -21428"/>
              <a:gd name="adj2" fmla="val 8428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latin typeface="DM Sans"/>
                <a:ea typeface="DM Sans"/>
                <a:cs typeface="DM Sans"/>
                <a:sym typeface="DM Sans"/>
              </a:rPr>
              <a:t>our Network</a:t>
            </a:r>
            <a:endParaRPr sz="800" dirty="0">
              <a:latin typeface="DM Sans"/>
              <a:ea typeface="DM Sans"/>
              <a:cs typeface="DM Sans"/>
              <a:sym typeface="DM Sans"/>
            </a:endParaRPr>
          </a:p>
        </p:txBody>
      </p:sp>
      <p:sp>
        <p:nvSpPr>
          <p:cNvPr id="198" name="Google Shape;198;p25"/>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Tree>
    <p:extLst>
      <p:ext uri="{BB962C8B-B14F-4D97-AF65-F5344CB8AC3E}">
        <p14:creationId xmlns:p14="http://schemas.microsoft.com/office/powerpoint/2010/main" val="1279886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74701-77BD-45C0-A1F5-34CFBBC8D091}"/>
              </a:ext>
            </a:extLst>
          </p:cNvPr>
          <p:cNvSpPr>
            <a:spLocks noGrp="1"/>
          </p:cNvSpPr>
          <p:nvPr>
            <p:ph type="title"/>
          </p:nvPr>
        </p:nvSpPr>
        <p:spPr/>
        <p:txBody>
          <a:bodyPr/>
          <a:lstStyle/>
          <a:p>
            <a:pPr algn="ctr"/>
            <a:r>
              <a:rPr lang="en-IN" dirty="0">
                <a:solidFill>
                  <a:schemeClr val="bg1"/>
                </a:solidFill>
              </a:rPr>
              <a:t>	 HIERARCHY STRUCTURE</a:t>
            </a:r>
            <a:r>
              <a:rPr lang="en-IN" dirty="0"/>
              <a:t>archy str</a:t>
            </a:r>
            <a:endParaRPr lang="en-US" dirty="0"/>
          </a:p>
        </p:txBody>
      </p:sp>
      <p:graphicFrame>
        <p:nvGraphicFramePr>
          <p:cNvPr id="4" name="Content Placeholder 3">
            <a:extLst>
              <a:ext uri="{FF2B5EF4-FFF2-40B4-BE49-F238E27FC236}">
                <a16:creationId xmlns:a16="http://schemas.microsoft.com/office/drawing/2014/main" id="{44E003E6-C39E-40B6-AF85-5A96CD81F473}"/>
              </a:ext>
            </a:extLst>
          </p:cNvPr>
          <p:cNvGraphicFramePr>
            <a:graphicFrameLocks noGrp="1"/>
          </p:cNvGraphicFramePr>
          <p:nvPr>
            <p:ph idx="1"/>
            <p:extLst>
              <p:ext uri="{D42A27DB-BD31-4B8C-83A1-F6EECF244321}">
                <p14:modId xmlns:p14="http://schemas.microsoft.com/office/powerpoint/2010/main" val="2758457119"/>
              </p:ext>
            </p:extLst>
          </p:nvPr>
        </p:nvGraphicFramePr>
        <p:xfrm>
          <a:off x="350378" y="1552615"/>
          <a:ext cx="8272463" cy="30642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105866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23" name="Google Shape;123;p18"/>
          <p:cNvSpPr txBox="1">
            <a:spLocks noGrp="1"/>
          </p:cNvSpPr>
          <p:nvPr>
            <p:ph type="sldNum" idx="12"/>
          </p:nvPr>
        </p:nvSpPr>
        <p:spPr>
          <a:xfrm>
            <a:off x="4337038"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24" name="Title 1">
            <a:extLst>
              <a:ext uri="{FF2B5EF4-FFF2-40B4-BE49-F238E27FC236}">
                <a16:creationId xmlns:a16="http://schemas.microsoft.com/office/drawing/2014/main" id="{09CA2C86-B19B-4197-836B-74F1729074D2}"/>
              </a:ext>
            </a:extLst>
          </p:cNvPr>
          <p:cNvSpPr txBox="1">
            <a:spLocks/>
          </p:cNvSpPr>
          <p:nvPr/>
        </p:nvSpPr>
        <p:spPr>
          <a:xfrm>
            <a:off x="145279" y="153993"/>
            <a:ext cx="8474700" cy="4698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solidFill>
                  <a:schemeClr val="accent1"/>
                </a:solidFill>
                <a:latin typeface="DM Sans" panose="020B0604020202020204" charset="0"/>
              </a:rPr>
              <a:t>Object Model</a:t>
            </a:r>
          </a:p>
        </p:txBody>
      </p:sp>
      <p:pic>
        <p:nvPicPr>
          <p:cNvPr id="4" name="Picture 3" descr="A screenshot of a cell phone&#10;&#10;Description automatically generated">
            <a:extLst>
              <a:ext uri="{FF2B5EF4-FFF2-40B4-BE49-F238E27FC236}">
                <a16:creationId xmlns:a16="http://schemas.microsoft.com/office/drawing/2014/main" id="{6799089F-C811-428D-94D4-DF9D3A9B2C4E}"/>
              </a:ext>
            </a:extLst>
          </p:cNvPr>
          <p:cNvPicPr>
            <a:picLocks noChangeAspect="1"/>
          </p:cNvPicPr>
          <p:nvPr/>
        </p:nvPicPr>
        <p:blipFill>
          <a:blip r:embed="rId3"/>
          <a:stretch>
            <a:fillRect/>
          </a:stretch>
        </p:blipFill>
        <p:spPr>
          <a:xfrm>
            <a:off x="140459" y="470019"/>
            <a:ext cx="8858262" cy="451948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9" name="Google Shape;139;p19"/>
          <p:cNvSpPr txBox="1">
            <a:spLocks noGrp="1"/>
          </p:cNvSpPr>
          <p:nvPr>
            <p:ph type="title"/>
          </p:nvPr>
        </p:nvSpPr>
        <p:spPr>
          <a:xfrm>
            <a:off x="270617" y="0"/>
            <a:ext cx="8474700" cy="708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Use Case</a:t>
            </a:r>
            <a:endParaRPr dirty="0"/>
          </a:p>
        </p:txBody>
      </p:sp>
      <p:sp>
        <p:nvSpPr>
          <p:cNvPr id="141" name="Google Shape;141;p19"/>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pic>
        <p:nvPicPr>
          <p:cNvPr id="14" name="Picture 13" descr="A picture containing text, map&#10;&#10;Description automatically generated">
            <a:extLst>
              <a:ext uri="{FF2B5EF4-FFF2-40B4-BE49-F238E27FC236}">
                <a16:creationId xmlns:a16="http://schemas.microsoft.com/office/drawing/2014/main" id="{582A4366-8C69-42B5-98FE-F7B484B80050}"/>
              </a:ext>
            </a:extLst>
          </p:cNvPr>
          <p:cNvPicPr>
            <a:picLocks noChangeAspect="1"/>
          </p:cNvPicPr>
          <p:nvPr/>
        </p:nvPicPr>
        <p:blipFill>
          <a:blip r:embed="rId3"/>
          <a:stretch>
            <a:fillRect/>
          </a:stretch>
        </p:blipFill>
        <p:spPr>
          <a:xfrm>
            <a:off x="270617" y="559836"/>
            <a:ext cx="8136369" cy="438663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304800" y="355075"/>
            <a:ext cx="8474700" cy="708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Application User Interface</a:t>
            </a:r>
            <a:endParaRPr dirty="0"/>
          </a:p>
        </p:txBody>
      </p:sp>
      <p:sp>
        <p:nvSpPr>
          <p:cNvPr id="147" name="Google Shape;147;p20"/>
          <p:cNvSpPr txBox="1">
            <a:spLocks noGrp="1"/>
          </p:cNvSpPr>
          <p:nvPr>
            <p:ph type="body" idx="1"/>
          </p:nvPr>
        </p:nvSpPr>
        <p:spPr>
          <a:xfrm>
            <a:off x="313346" y="1063375"/>
            <a:ext cx="8050138" cy="3473400"/>
          </a:xfrm>
          <a:prstGeom prst="rect">
            <a:avLst/>
          </a:prstGeom>
        </p:spPr>
        <p:txBody>
          <a:bodyPr spcFirstLastPara="1" wrap="square" lIns="0" tIns="0" rIns="0" bIns="0" anchor="t" anchorCtr="0">
            <a:noAutofit/>
          </a:bodyPr>
          <a:lstStyle/>
          <a:p>
            <a:pPr marL="285750" lvl="0" indent="-285750" algn="l" rtl="0">
              <a:spcBef>
                <a:spcPts val="600"/>
              </a:spcBef>
              <a:spcAft>
                <a:spcPts val="0"/>
              </a:spcAft>
              <a:buFont typeface="Wingdings" panose="05000000000000000000" pitchFamily="2" charset="2"/>
              <a:buChar char="§"/>
            </a:pPr>
            <a:r>
              <a:rPr lang="en-US" dirty="0"/>
              <a:t>We have used Substance UI for the look and feel of the system with minimalist mild colors .</a:t>
            </a:r>
          </a:p>
          <a:p>
            <a:pPr marL="285750" lvl="0" indent="-285750" algn="l" rtl="0">
              <a:spcBef>
                <a:spcPts val="600"/>
              </a:spcBef>
              <a:spcAft>
                <a:spcPts val="0"/>
              </a:spcAft>
              <a:buFont typeface="Wingdings" panose="05000000000000000000" pitchFamily="2" charset="2"/>
              <a:buChar char="§"/>
            </a:pPr>
            <a:r>
              <a:rPr lang="en-US" dirty="0"/>
              <a:t>The reason being the application has to be used in a frequent and consistent manner.</a:t>
            </a:r>
          </a:p>
          <a:p>
            <a:pPr marL="285750" lvl="0" indent="-285750" algn="l" rtl="0">
              <a:spcBef>
                <a:spcPts val="600"/>
              </a:spcBef>
              <a:spcAft>
                <a:spcPts val="0"/>
              </a:spcAft>
              <a:buFont typeface="Wingdings" panose="05000000000000000000" pitchFamily="2" charset="2"/>
              <a:buChar char="§"/>
            </a:pPr>
            <a:r>
              <a:rPr lang="en-US" dirty="0"/>
              <a:t>The users need to feel more comfortable to get things done more quickly.</a:t>
            </a:r>
          </a:p>
          <a:p>
            <a:pPr marL="0" lvl="0" indent="0" algn="ctr" rtl="0">
              <a:spcBef>
                <a:spcPts val="600"/>
              </a:spcBef>
              <a:spcAft>
                <a:spcPts val="0"/>
              </a:spcAft>
              <a:buNone/>
            </a:pPr>
            <a:endParaRPr lang="en-US" sz="2000" i="1" dirty="0">
              <a:solidFill>
                <a:schemeClr val="tx1">
                  <a:lumMod val="50000"/>
                  <a:lumOff val="50000"/>
                </a:schemeClr>
              </a:solidFill>
            </a:endParaRPr>
          </a:p>
          <a:p>
            <a:pPr marL="0" lvl="0" indent="0" algn="ctr" rtl="0">
              <a:spcBef>
                <a:spcPts val="600"/>
              </a:spcBef>
              <a:spcAft>
                <a:spcPts val="0"/>
              </a:spcAft>
              <a:buNone/>
            </a:pPr>
            <a:r>
              <a:rPr lang="en-US" sz="2000" i="1" dirty="0">
                <a:solidFill>
                  <a:schemeClr val="tx1">
                    <a:lumMod val="50000"/>
                    <a:lumOff val="50000"/>
                  </a:schemeClr>
                </a:solidFill>
              </a:rPr>
              <a:t>‘The best interfaces are almost invisible to the user’</a:t>
            </a:r>
          </a:p>
        </p:txBody>
      </p:sp>
      <p:sp>
        <p:nvSpPr>
          <p:cNvPr id="150" name="Google Shape;150;p20"/>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199375" y="0"/>
            <a:ext cx="8474700" cy="708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Key Features</a:t>
            </a:r>
            <a:endParaRPr dirty="0"/>
          </a:p>
        </p:txBody>
      </p:sp>
      <p:sp>
        <p:nvSpPr>
          <p:cNvPr id="150" name="Google Shape;150;p20"/>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2" name="Text Placeholder 1">
            <a:extLst>
              <a:ext uri="{FF2B5EF4-FFF2-40B4-BE49-F238E27FC236}">
                <a16:creationId xmlns:a16="http://schemas.microsoft.com/office/drawing/2014/main" id="{BD784292-86A0-430A-BBE0-D87413461F0C}"/>
              </a:ext>
            </a:extLst>
          </p:cNvPr>
          <p:cNvSpPr>
            <a:spLocks noGrp="1"/>
          </p:cNvSpPr>
          <p:nvPr>
            <p:ph type="body" idx="1"/>
          </p:nvPr>
        </p:nvSpPr>
        <p:spPr>
          <a:xfrm>
            <a:off x="199375" y="589660"/>
            <a:ext cx="8713889" cy="4230168"/>
          </a:xfrm>
        </p:spPr>
        <p:txBody>
          <a:bodyPr/>
          <a:lstStyle/>
          <a:p>
            <a:r>
              <a:rPr lang="en-US" i="1" dirty="0"/>
              <a:t>Offline Distribution System :</a:t>
            </a:r>
          </a:p>
          <a:p>
            <a:endParaRPr lang="en-US" i="1" dirty="0"/>
          </a:p>
        </p:txBody>
      </p:sp>
      <p:pic>
        <p:nvPicPr>
          <p:cNvPr id="4" name="Picture 3" descr="A screenshot of a cell phone&#10;&#10;Description automatically generated">
            <a:extLst>
              <a:ext uri="{FF2B5EF4-FFF2-40B4-BE49-F238E27FC236}">
                <a16:creationId xmlns:a16="http://schemas.microsoft.com/office/drawing/2014/main" id="{B705539C-BB93-42BA-B974-F69217F57796}"/>
              </a:ext>
            </a:extLst>
          </p:cNvPr>
          <p:cNvPicPr>
            <a:picLocks noChangeAspect="1"/>
          </p:cNvPicPr>
          <p:nvPr/>
        </p:nvPicPr>
        <p:blipFill>
          <a:blip r:embed="rId3"/>
          <a:stretch>
            <a:fillRect/>
          </a:stretch>
        </p:blipFill>
        <p:spPr>
          <a:xfrm>
            <a:off x="624062" y="1232535"/>
            <a:ext cx="7819402" cy="3749104"/>
          </a:xfrm>
          <a:prstGeom prst="rect">
            <a:avLst/>
          </a:prstGeom>
        </p:spPr>
      </p:pic>
    </p:spTree>
    <p:extLst>
      <p:ext uri="{BB962C8B-B14F-4D97-AF65-F5344CB8AC3E}">
        <p14:creationId xmlns:p14="http://schemas.microsoft.com/office/powerpoint/2010/main" val="3692609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166C880-3009-4F95-A941-652969C9C8C5}"/>
              </a:ext>
            </a:extLst>
          </p:cNvPr>
          <p:cNvSpPr>
            <a:spLocks noGrp="1"/>
          </p:cNvSpPr>
          <p:nvPr>
            <p:ph type="body" idx="1"/>
          </p:nvPr>
        </p:nvSpPr>
        <p:spPr>
          <a:xfrm>
            <a:off x="304801" y="243021"/>
            <a:ext cx="8369274" cy="4636628"/>
          </a:xfrm>
        </p:spPr>
        <p:txBody>
          <a:bodyPr/>
          <a:lstStyle/>
          <a:p>
            <a:r>
              <a:rPr lang="en-US" i="1" dirty="0"/>
              <a:t>Junit Testing :</a:t>
            </a:r>
          </a:p>
        </p:txBody>
      </p:sp>
      <p:sp>
        <p:nvSpPr>
          <p:cNvPr id="6" name="Slide Number Placeholder 5">
            <a:extLst>
              <a:ext uri="{FF2B5EF4-FFF2-40B4-BE49-F238E27FC236}">
                <a16:creationId xmlns:a16="http://schemas.microsoft.com/office/drawing/2014/main" id="{5F88581C-A898-4C16-BD87-610D63E31BA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a:p>
        </p:txBody>
      </p:sp>
      <p:pic>
        <p:nvPicPr>
          <p:cNvPr id="8" name="Picture 7" descr="A screenshot of a cell phone&#10;&#10;Description automatically generated">
            <a:extLst>
              <a:ext uri="{FF2B5EF4-FFF2-40B4-BE49-F238E27FC236}">
                <a16:creationId xmlns:a16="http://schemas.microsoft.com/office/drawing/2014/main" id="{9038672F-0B9F-4A10-90A9-A08949B80975}"/>
              </a:ext>
            </a:extLst>
          </p:cNvPr>
          <p:cNvPicPr>
            <a:picLocks noChangeAspect="1"/>
          </p:cNvPicPr>
          <p:nvPr/>
        </p:nvPicPr>
        <p:blipFill>
          <a:blip r:embed="rId2"/>
          <a:stretch>
            <a:fillRect/>
          </a:stretch>
        </p:blipFill>
        <p:spPr>
          <a:xfrm>
            <a:off x="1843087" y="971550"/>
            <a:ext cx="5457825" cy="3200400"/>
          </a:xfrm>
          <a:prstGeom prst="rect">
            <a:avLst/>
          </a:prstGeom>
        </p:spPr>
      </p:pic>
    </p:spTree>
    <p:extLst>
      <p:ext uri="{BB962C8B-B14F-4D97-AF65-F5344CB8AC3E}">
        <p14:creationId xmlns:p14="http://schemas.microsoft.com/office/powerpoint/2010/main" val="3431726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714DC3-3B85-4049-8AE2-3CB7FC05706F}"/>
              </a:ext>
            </a:extLst>
          </p:cNvPr>
          <p:cNvSpPr>
            <a:spLocks noGrp="1"/>
          </p:cNvSpPr>
          <p:nvPr>
            <p:ph type="body" idx="1"/>
          </p:nvPr>
        </p:nvSpPr>
        <p:spPr>
          <a:xfrm>
            <a:off x="282011" y="256374"/>
            <a:ext cx="8494519" cy="4417176"/>
          </a:xfrm>
        </p:spPr>
        <p:txBody>
          <a:bodyPr/>
          <a:lstStyle/>
          <a:p>
            <a:r>
              <a:rPr lang="en-US" i="1" dirty="0"/>
              <a:t>Logger :</a:t>
            </a:r>
          </a:p>
          <a:p>
            <a:pPr marL="127000" indent="0">
              <a:buNone/>
            </a:pPr>
            <a:endParaRPr lang="en-US" i="1" dirty="0"/>
          </a:p>
        </p:txBody>
      </p:sp>
      <p:sp>
        <p:nvSpPr>
          <p:cNvPr id="6" name="Slide Number Placeholder 5">
            <a:extLst>
              <a:ext uri="{FF2B5EF4-FFF2-40B4-BE49-F238E27FC236}">
                <a16:creationId xmlns:a16="http://schemas.microsoft.com/office/drawing/2014/main" id="{AEBC513C-003F-4D07-B6E2-264BB5E5F5E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17</a:t>
            </a:fld>
            <a:endParaRPr lang="en"/>
          </a:p>
        </p:txBody>
      </p:sp>
      <p:pic>
        <p:nvPicPr>
          <p:cNvPr id="8" name="Picture 7" descr="A close up of text on a black background&#10;&#10;Description automatically generated">
            <a:extLst>
              <a:ext uri="{FF2B5EF4-FFF2-40B4-BE49-F238E27FC236}">
                <a16:creationId xmlns:a16="http://schemas.microsoft.com/office/drawing/2014/main" id="{EA077583-AA59-43EC-8AC6-F6B5EE9F760C}"/>
              </a:ext>
            </a:extLst>
          </p:cNvPr>
          <p:cNvPicPr>
            <a:picLocks noChangeAspect="1"/>
          </p:cNvPicPr>
          <p:nvPr/>
        </p:nvPicPr>
        <p:blipFill>
          <a:blip r:embed="rId2"/>
          <a:stretch>
            <a:fillRect/>
          </a:stretch>
        </p:blipFill>
        <p:spPr>
          <a:xfrm>
            <a:off x="966787" y="819951"/>
            <a:ext cx="7210425" cy="4067175"/>
          </a:xfrm>
          <a:prstGeom prst="rect">
            <a:avLst/>
          </a:prstGeom>
        </p:spPr>
      </p:pic>
    </p:spTree>
    <p:extLst>
      <p:ext uri="{BB962C8B-B14F-4D97-AF65-F5344CB8AC3E}">
        <p14:creationId xmlns:p14="http://schemas.microsoft.com/office/powerpoint/2010/main" val="2062031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199375" y="0"/>
            <a:ext cx="8474700" cy="708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Statistical Analysis</a:t>
            </a:r>
            <a:endParaRPr dirty="0"/>
          </a:p>
        </p:txBody>
      </p:sp>
      <p:sp>
        <p:nvSpPr>
          <p:cNvPr id="150" name="Google Shape;150;p20"/>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2" name="Text Placeholder 1">
            <a:extLst>
              <a:ext uri="{FF2B5EF4-FFF2-40B4-BE49-F238E27FC236}">
                <a16:creationId xmlns:a16="http://schemas.microsoft.com/office/drawing/2014/main" id="{BD784292-86A0-430A-BBE0-D87413461F0C}"/>
              </a:ext>
            </a:extLst>
          </p:cNvPr>
          <p:cNvSpPr>
            <a:spLocks noGrp="1"/>
          </p:cNvSpPr>
          <p:nvPr>
            <p:ph type="body" idx="1"/>
          </p:nvPr>
        </p:nvSpPr>
        <p:spPr>
          <a:xfrm>
            <a:off x="199375" y="589660"/>
            <a:ext cx="8713889" cy="4230168"/>
          </a:xfrm>
        </p:spPr>
        <p:txBody>
          <a:bodyPr/>
          <a:lstStyle/>
          <a:p>
            <a:r>
              <a:rPr lang="en-US" i="1" dirty="0"/>
              <a:t>Bar Chat :</a:t>
            </a:r>
          </a:p>
          <a:p>
            <a:endParaRPr lang="en-US" i="1" dirty="0"/>
          </a:p>
        </p:txBody>
      </p:sp>
      <p:pic>
        <p:nvPicPr>
          <p:cNvPr id="5" name="Picture 4" descr="A screenshot of a cell phone&#10;&#10;Description automatically generated">
            <a:extLst>
              <a:ext uri="{FF2B5EF4-FFF2-40B4-BE49-F238E27FC236}">
                <a16:creationId xmlns:a16="http://schemas.microsoft.com/office/drawing/2014/main" id="{288CBA59-DED2-4362-B78A-C094DF456004}"/>
              </a:ext>
            </a:extLst>
          </p:cNvPr>
          <p:cNvPicPr>
            <a:picLocks noChangeAspect="1"/>
          </p:cNvPicPr>
          <p:nvPr/>
        </p:nvPicPr>
        <p:blipFill>
          <a:blip r:embed="rId3"/>
          <a:stretch>
            <a:fillRect/>
          </a:stretch>
        </p:blipFill>
        <p:spPr>
          <a:xfrm>
            <a:off x="1615155" y="1126688"/>
            <a:ext cx="5742773" cy="3359285"/>
          </a:xfrm>
          <a:prstGeom prst="rect">
            <a:avLst/>
          </a:prstGeom>
        </p:spPr>
      </p:pic>
    </p:spTree>
    <p:extLst>
      <p:ext uri="{BB962C8B-B14F-4D97-AF65-F5344CB8AC3E}">
        <p14:creationId xmlns:p14="http://schemas.microsoft.com/office/powerpoint/2010/main" val="783518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AE58A56-3386-4C0C-B46E-7A4E1A72FEBB}"/>
              </a:ext>
            </a:extLst>
          </p:cNvPr>
          <p:cNvSpPr>
            <a:spLocks noGrp="1"/>
          </p:cNvSpPr>
          <p:nvPr>
            <p:ph type="body" idx="1"/>
          </p:nvPr>
        </p:nvSpPr>
        <p:spPr>
          <a:xfrm>
            <a:off x="367469" y="239282"/>
            <a:ext cx="8477427" cy="4434268"/>
          </a:xfrm>
        </p:spPr>
        <p:txBody>
          <a:bodyPr/>
          <a:lstStyle/>
          <a:p>
            <a:r>
              <a:rPr lang="en-US" i="1" dirty="0"/>
              <a:t>Pie Chart :</a:t>
            </a:r>
          </a:p>
          <a:p>
            <a:pPr marL="127000" indent="0">
              <a:buNone/>
            </a:pPr>
            <a:endParaRPr lang="en-US" i="1" dirty="0"/>
          </a:p>
        </p:txBody>
      </p:sp>
      <p:sp>
        <p:nvSpPr>
          <p:cNvPr id="6" name="Slide Number Placeholder 5">
            <a:extLst>
              <a:ext uri="{FF2B5EF4-FFF2-40B4-BE49-F238E27FC236}">
                <a16:creationId xmlns:a16="http://schemas.microsoft.com/office/drawing/2014/main" id="{382DF920-2601-4A80-AD72-364152500AB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19</a:t>
            </a:fld>
            <a:endParaRPr lang="en"/>
          </a:p>
        </p:txBody>
      </p:sp>
      <p:pic>
        <p:nvPicPr>
          <p:cNvPr id="8" name="Picture 7" descr="A picture containing screenshot&#10;&#10;Description automatically generated">
            <a:extLst>
              <a:ext uri="{FF2B5EF4-FFF2-40B4-BE49-F238E27FC236}">
                <a16:creationId xmlns:a16="http://schemas.microsoft.com/office/drawing/2014/main" id="{08D46744-D67A-4D13-B0F9-ECFEE221449E}"/>
              </a:ext>
            </a:extLst>
          </p:cNvPr>
          <p:cNvPicPr>
            <a:picLocks noChangeAspect="1"/>
          </p:cNvPicPr>
          <p:nvPr/>
        </p:nvPicPr>
        <p:blipFill>
          <a:blip r:embed="rId2"/>
          <a:stretch>
            <a:fillRect/>
          </a:stretch>
        </p:blipFill>
        <p:spPr>
          <a:xfrm>
            <a:off x="1051133" y="683664"/>
            <a:ext cx="7135793" cy="4220554"/>
          </a:xfrm>
          <a:prstGeom prst="rect">
            <a:avLst/>
          </a:prstGeom>
        </p:spPr>
      </p:pic>
    </p:spTree>
    <p:extLst>
      <p:ext uri="{BB962C8B-B14F-4D97-AF65-F5344CB8AC3E}">
        <p14:creationId xmlns:p14="http://schemas.microsoft.com/office/powerpoint/2010/main" val="1135654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7" name="Picture 6" descr="A screenshot of a cell phone&#10;&#10;Description automatically generated">
            <a:extLst>
              <a:ext uri="{FF2B5EF4-FFF2-40B4-BE49-F238E27FC236}">
                <a16:creationId xmlns:a16="http://schemas.microsoft.com/office/drawing/2014/main" id="{8FBF2D62-BB8F-444B-9EF8-83382DADDDC4}"/>
              </a:ext>
            </a:extLst>
          </p:cNvPr>
          <p:cNvPicPr>
            <a:picLocks noChangeAspect="1"/>
          </p:cNvPicPr>
          <p:nvPr/>
        </p:nvPicPr>
        <p:blipFill>
          <a:blip r:embed="rId4"/>
          <a:stretch>
            <a:fillRect/>
          </a:stretch>
        </p:blipFill>
        <p:spPr>
          <a:xfrm>
            <a:off x="389656" y="1955413"/>
            <a:ext cx="4145997" cy="777021"/>
          </a:xfrm>
          <a:prstGeom prst="rect">
            <a:avLst/>
          </a:prstGeom>
        </p:spPr>
      </p:pic>
      <p:pic>
        <p:nvPicPr>
          <p:cNvPr id="9" name="Picture 8">
            <a:extLst>
              <a:ext uri="{FF2B5EF4-FFF2-40B4-BE49-F238E27FC236}">
                <a16:creationId xmlns:a16="http://schemas.microsoft.com/office/drawing/2014/main" id="{C16B3C7D-3E89-44CB-98D4-9118CB16A91B}"/>
              </a:ext>
            </a:extLst>
          </p:cNvPr>
          <p:cNvPicPr>
            <a:picLocks noChangeAspect="1"/>
          </p:cNvPicPr>
          <p:nvPr/>
        </p:nvPicPr>
        <p:blipFill>
          <a:blip r:embed="rId5"/>
          <a:stretch>
            <a:fillRect/>
          </a:stretch>
        </p:blipFill>
        <p:spPr>
          <a:xfrm rot="430014">
            <a:off x="3665307" y="1599559"/>
            <a:ext cx="5066758" cy="674453"/>
          </a:xfrm>
          <a:prstGeom prst="rect">
            <a:avLst/>
          </a:prstGeom>
        </p:spPr>
      </p:pic>
      <p:pic>
        <p:nvPicPr>
          <p:cNvPr id="15" name="Picture 14">
            <a:extLst>
              <a:ext uri="{FF2B5EF4-FFF2-40B4-BE49-F238E27FC236}">
                <a16:creationId xmlns:a16="http://schemas.microsoft.com/office/drawing/2014/main" id="{D4EF54FD-6A35-4DC8-9F27-1B34D09CC4DE}"/>
              </a:ext>
            </a:extLst>
          </p:cNvPr>
          <p:cNvPicPr>
            <a:picLocks noChangeAspect="1"/>
          </p:cNvPicPr>
          <p:nvPr/>
        </p:nvPicPr>
        <p:blipFill>
          <a:blip r:embed="rId6"/>
          <a:stretch>
            <a:fillRect/>
          </a:stretch>
        </p:blipFill>
        <p:spPr>
          <a:xfrm rot="21409035">
            <a:off x="4585072" y="2631557"/>
            <a:ext cx="3622626" cy="571528"/>
          </a:xfrm>
          <a:prstGeom prst="rect">
            <a:avLst/>
          </a:prstGeom>
        </p:spPr>
      </p:pic>
      <p:pic>
        <p:nvPicPr>
          <p:cNvPr id="17" name="Picture 16" descr="A screenshot of a cell phone&#10;&#10;Description automatically generated">
            <a:extLst>
              <a:ext uri="{FF2B5EF4-FFF2-40B4-BE49-F238E27FC236}">
                <a16:creationId xmlns:a16="http://schemas.microsoft.com/office/drawing/2014/main" id="{51309FCB-9505-4C09-96D8-EB46DAC0ED0F}"/>
              </a:ext>
            </a:extLst>
          </p:cNvPr>
          <p:cNvPicPr>
            <a:picLocks noChangeAspect="1"/>
          </p:cNvPicPr>
          <p:nvPr/>
        </p:nvPicPr>
        <p:blipFill>
          <a:blip r:embed="rId7"/>
          <a:stretch>
            <a:fillRect/>
          </a:stretch>
        </p:blipFill>
        <p:spPr>
          <a:xfrm rot="300786">
            <a:off x="3983438" y="4092005"/>
            <a:ext cx="3751574" cy="840014"/>
          </a:xfrm>
          <a:prstGeom prst="rect">
            <a:avLst/>
          </a:prstGeom>
        </p:spPr>
      </p:pic>
      <p:pic>
        <p:nvPicPr>
          <p:cNvPr id="21" name="Picture 20" descr="A screenshot of a cell phone&#10;&#10;Description automatically generated">
            <a:extLst>
              <a:ext uri="{FF2B5EF4-FFF2-40B4-BE49-F238E27FC236}">
                <a16:creationId xmlns:a16="http://schemas.microsoft.com/office/drawing/2014/main" id="{55024247-4347-4BA8-9C62-D112A7C81BEF}"/>
              </a:ext>
            </a:extLst>
          </p:cNvPr>
          <p:cNvPicPr>
            <a:picLocks noChangeAspect="1"/>
          </p:cNvPicPr>
          <p:nvPr/>
        </p:nvPicPr>
        <p:blipFill>
          <a:blip r:embed="rId8"/>
          <a:stretch>
            <a:fillRect/>
          </a:stretch>
        </p:blipFill>
        <p:spPr>
          <a:xfrm rot="637474">
            <a:off x="5630556" y="289527"/>
            <a:ext cx="3243943" cy="675614"/>
          </a:xfrm>
          <a:prstGeom prst="rect">
            <a:avLst/>
          </a:prstGeom>
        </p:spPr>
      </p:pic>
      <p:pic>
        <p:nvPicPr>
          <p:cNvPr id="3" name="Picture 2">
            <a:extLst>
              <a:ext uri="{FF2B5EF4-FFF2-40B4-BE49-F238E27FC236}">
                <a16:creationId xmlns:a16="http://schemas.microsoft.com/office/drawing/2014/main" id="{6BD1AD63-F915-42E4-B44D-FBF85DB53C23}"/>
              </a:ext>
            </a:extLst>
          </p:cNvPr>
          <p:cNvPicPr>
            <a:picLocks noChangeAspect="1"/>
          </p:cNvPicPr>
          <p:nvPr/>
        </p:nvPicPr>
        <p:blipFill>
          <a:blip r:embed="rId9"/>
          <a:stretch>
            <a:fillRect/>
          </a:stretch>
        </p:blipFill>
        <p:spPr>
          <a:xfrm rot="21185464">
            <a:off x="528387" y="1070697"/>
            <a:ext cx="5052649" cy="555104"/>
          </a:xfrm>
          <a:prstGeom prst="rect">
            <a:avLst/>
          </a:prstGeom>
        </p:spPr>
      </p:pic>
      <p:pic>
        <p:nvPicPr>
          <p:cNvPr id="5" name="Picture 4">
            <a:extLst>
              <a:ext uri="{FF2B5EF4-FFF2-40B4-BE49-F238E27FC236}">
                <a16:creationId xmlns:a16="http://schemas.microsoft.com/office/drawing/2014/main" id="{26DDB2D4-3BE0-4AC1-8B12-EC78639FD603}"/>
              </a:ext>
            </a:extLst>
          </p:cNvPr>
          <p:cNvPicPr>
            <a:picLocks noChangeAspect="1"/>
          </p:cNvPicPr>
          <p:nvPr/>
        </p:nvPicPr>
        <p:blipFill>
          <a:blip r:embed="rId10"/>
          <a:stretch>
            <a:fillRect/>
          </a:stretch>
        </p:blipFill>
        <p:spPr>
          <a:xfrm>
            <a:off x="285617" y="103839"/>
            <a:ext cx="5178789" cy="705610"/>
          </a:xfrm>
          <a:prstGeom prst="rect">
            <a:avLst/>
          </a:prstGeom>
        </p:spPr>
      </p:pic>
      <p:pic>
        <p:nvPicPr>
          <p:cNvPr id="8" name="Picture 7">
            <a:extLst>
              <a:ext uri="{FF2B5EF4-FFF2-40B4-BE49-F238E27FC236}">
                <a16:creationId xmlns:a16="http://schemas.microsoft.com/office/drawing/2014/main" id="{509D4524-31AB-4057-A173-474A43A02195}"/>
              </a:ext>
            </a:extLst>
          </p:cNvPr>
          <p:cNvPicPr>
            <a:picLocks noChangeAspect="1"/>
          </p:cNvPicPr>
          <p:nvPr/>
        </p:nvPicPr>
        <p:blipFill>
          <a:blip r:embed="rId11"/>
          <a:stretch>
            <a:fillRect/>
          </a:stretch>
        </p:blipFill>
        <p:spPr>
          <a:xfrm>
            <a:off x="81633" y="4186384"/>
            <a:ext cx="3982669" cy="487266"/>
          </a:xfrm>
          <a:prstGeom prst="rect">
            <a:avLst/>
          </a:prstGeom>
        </p:spPr>
      </p:pic>
      <p:pic>
        <p:nvPicPr>
          <p:cNvPr id="12" name="Picture 11">
            <a:extLst>
              <a:ext uri="{FF2B5EF4-FFF2-40B4-BE49-F238E27FC236}">
                <a16:creationId xmlns:a16="http://schemas.microsoft.com/office/drawing/2014/main" id="{9BC99D62-002E-4F32-9FFD-129560E10583}"/>
              </a:ext>
            </a:extLst>
          </p:cNvPr>
          <p:cNvPicPr>
            <a:picLocks noChangeAspect="1"/>
          </p:cNvPicPr>
          <p:nvPr/>
        </p:nvPicPr>
        <p:blipFill>
          <a:blip r:embed="rId12"/>
          <a:stretch>
            <a:fillRect/>
          </a:stretch>
        </p:blipFill>
        <p:spPr>
          <a:xfrm rot="503926">
            <a:off x="81634" y="3001543"/>
            <a:ext cx="4172718" cy="866546"/>
          </a:xfrm>
          <a:prstGeom prst="rect">
            <a:avLst/>
          </a:prstGeom>
        </p:spPr>
      </p:pic>
      <p:pic>
        <p:nvPicPr>
          <p:cNvPr id="14" name="Picture 13">
            <a:extLst>
              <a:ext uri="{FF2B5EF4-FFF2-40B4-BE49-F238E27FC236}">
                <a16:creationId xmlns:a16="http://schemas.microsoft.com/office/drawing/2014/main" id="{6A4D905F-9941-4878-A604-4EBD3C3440D0}"/>
              </a:ext>
            </a:extLst>
          </p:cNvPr>
          <p:cNvPicPr>
            <a:picLocks noChangeAspect="1"/>
          </p:cNvPicPr>
          <p:nvPr/>
        </p:nvPicPr>
        <p:blipFill>
          <a:blip r:embed="rId13"/>
          <a:stretch>
            <a:fillRect/>
          </a:stretch>
        </p:blipFill>
        <p:spPr>
          <a:xfrm rot="194729">
            <a:off x="3845608" y="3397830"/>
            <a:ext cx="5448529" cy="61606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C2CA2-5F4D-4735-B540-6A438259DFC4}"/>
              </a:ext>
            </a:extLst>
          </p:cNvPr>
          <p:cNvSpPr>
            <a:spLocks noGrp="1"/>
          </p:cNvSpPr>
          <p:nvPr>
            <p:ph type="title"/>
          </p:nvPr>
        </p:nvSpPr>
        <p:spPr>
          <a:xfrm>
            <a:off x="334650" y="0"/>
            <a:ext cx="8339425" cy="572468"/>
          </a:xfrm>
        </p:spPr>
        <p:txBody>
          <a:bodyPr/>
          <a:lstStyle/>
          <a:p>
            <a:r>
              <a:rPr lang="en-US" dirty="0"/>
              <a:t>Work Flow</a:t>
            </a:r>
          </a:p>
        </p:txBody>
      </p:sp>
      <p:sp>
        <p:nvSpPr>
          <p:cNvPr id="3" name="Text Placeholder 2">
            <a:extLst>
              <a:ext uri="{FF2B5EF4-FFF2-40B4-BE49-F238E27FC236}">
                <a16:creationId xmlns:a16="http://schemas.microsoft.com/office/drawing/2014/main" id="{9B6C5AFE-2A37-4C5D-9CA3-3E5392E880C0}"/>
              </a:ext>
            </a:extLst>
          </p:cNvPr>
          <p:cNvSpPr>
            <a:spLocks noGrp="1"/>
          </p:cNvSpPr>
          <p:nvPr>
            <p:ph type="body" idx="1"/>
          </p:nvPr>
        </p:nvSpPr>
        <p:spPr>
          <a:xfrm>
            <a:off x="367469" y="572568"/>
            <a:ext cx="8441881" cy="4100982"/>
          </a:xfrm>
        </p:spPr>
        <p:txBody>
          <a:bodyPr/>
          <a:lstStyle/>
          <a:p>
            <a:r>
              <a:rPr lang="en-US" i="1" dirty="0"/>
              <a:t>Enterprise – Blood Bank</a:t>
            </a:r>
          </a:p>
        </p:txBody>
      </p:sp>
      <p:sp>
        <p:nvSpPr>
          <p:cNvPr id="4" name="Slide Number Placeholder 3">
            <a:extLst>
              <a:ext uri="{FF2B5EF4-FFF2-40B4-BE49-F238E27FC236}">
                <a16:creationId xmlns:a16="http://schemas.microsoft.com/office/drawing/2014/main" id="{7F07A7FC-20DC-46DE-8245-E77D86D2B9E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a:t>
            </a:fld>
            <a:endParaRPr lang="en"/>
          </a:p>
        </p:txBody>
      </p:sp>
      <p:pic>
        <p:nvPicPr>
          <p:cNvPr id="6" name="Picture 5" descr="A screenshot of a cell phone&#10;&#10;Description automatically generated">
            <a:extLst>
              <a:ext uri="{FF2B5EF4-FFF2-40B4-BE49-F238E27FC236}">
                <a16:creationId xmlns:a16="http://schemas.microsoft.com/office/drawing/2014/main" id="{D98FFF0B-1BEF-4B87-9AD2-2BBD5D24983C}"/>
              </a:ext>
            </a:extLst>
          </p:cNvPr>
          <p:cNvPicPr>
            <a:picLocks noChangeAspect="1"/>
          </p:cNvPicPr>
          <p:nvPr/>
        </p:nvPicPr>
        <p:blipFill>
          <a:blip r:embed="rId2"/>
          <a:stretch>
            <a:fillRect/>
          </a:stretch>
        </p:blipFill>
        <p:spPr>
          <a:xfrm>
            <a:off x="6514332" y="2561127"/>
            <a:ext cx="2437774" cy="1908977"/>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219CAEDE-1FDE-4EA5-8D40-E3DFA10E70A2}"/>
              </a:ext>
            </a:extLst>
          </p:cNvPr>
          <p:cNvPicPr>
            <a:picLocks noChangeAspect="1"/>
          </p:cNvPicPr>
          <p:nvPr/>
        </p:nvPicPr>
        <p:blipFill rotWithShape="1">
          <a:blip r:embed="rId3"/>
          <a:srcRect l="3271" r="-3271" b="22260"/>
          <a:stretch/>
        </p:blipFill>
        <p:spPr>
          <a:xfrm>
            <a:off x="4166387" y="1105901"/>
            <a:ext cx="3790511" cy="1318812"/>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AC9D7326-E7E0-4BFA-89A9-A404039D7A60}"/>
              </a:ext>
            </a:extLst>
          </p:cNvPr>
          <p:cNvPicPr>
            <a:picLocks noChangeAspect="1"/>
          </p:cNvPicPr>
          <p:nvPr/>
        </p:nvPicPr>
        <p:blipFill>
          <a:blip r:embed="rId4"/>
          <a:stretch>
            <a:fillRect/>
          </a:stretch>
        </p:blipFill>
        <p:spPr>
          <a:xfrm>
            <a:off x="717176" y="1105901"/>
            <a:ext cx="2894100" cy="2091564"/>
          </a:xfrm>
          <a:prstGeom prst="rect">
            <a:avLst/>
          </a:prstGeom>
        </p:spPr>
      </p:pic>
      <p:pic>
        <p:nvPicPr>
          <p:cNvPr id="13" name="Picture 12" descr="A screenshot of a cell phone&#10;&#10;Description automatically generated">
            <a:extLst>
              <a:ext uri="{FF2B5EF4-FFF2-40B4-BE49-F238E27FC236}">
                <a16:creationId xmlns:a16="http://schemas.microsoft.com/office/drawing/2014/main" id="{10A32BEC-A819-4824-BD14-EE388001C5E5}"/>
              </a:ext>
            </a:extLst>
          </p:cNvPr>
          <p:cNvPicPr>
            <a:picLocks noChangeAspect="1"/>
          </p:cNvPicPr>
          <p:nvPr/>
        </p:nvPicPr>
        <p:blipFill>
          <a:blip r:embed="rId5"/>
          <a:stretch>
            <a:fillRect/>
          </a:stretch>
        </p:blipFill>
        <p:spPr>
          <a:xfrm>
            <a:off x="696886" y="3243648"/>
            <a:ext cx="2894100" cy="1664902"/>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6B0B359F-2DB7-4D3A-BF5A-82209362DBEB}"/>
              </a:ext>
            </a:extLst>
          </p:cNvPr>
          <p:cNvPicPr>
            <a:picLocks noChangeAspect="1"/>
          </p:cNvPicPr>
          <p:nvPr/>
        </p:nvPicPr>
        <p:blipFill>
          <a:blip r:embed="rId6"/>
          <a:stretch>
            <a:fillRect/>
          </a:stretch>
        </p:blipFill>
        <p:spPr>
          <a:xfrm>
            <a:off x="3733742" y="2571750"/>
            <a:ext cx="2695498" cy="1569021"/>
          </a:xfrm>
          <a:prstGeom prst="rect">
            <a:avLst/>
          </a:prstGeom>
        </p:spPr>
      </p:pic>
      <p:sp>
        <p:nvSpPr>
          <p:cNvPr id="16" name="TextBox 15">
            <a:extLst>
              <a:ext uri="{FF2B5EF4-FFF2-40B4-BE49-F238E27FC236}">
                <a16:creationId xmlns:a16="http://schemas.microsoft.com/office/drawing/2014/main" id="{58211534-F023-4F2A-A78D-0903419431F1}"/>
              </a:ext>
            </a:extLst>
          </p:cNvPr>
          <p:cNvSpPr txBox="1"/>
          <p:nvPr/>
        </p:nvSpPr>
        <p:spPr>
          <a:xfrm>
            <a:off x="3780566" y="4316692"/>
            <a:ext cx="2505814" cy="415498"/>
          </a:xfrm>
          <a:prstGeom prst="rect">
            <a:avLst/>
          </a:prstGeom>
          <a:noFill/>
        </p:spPr>
        <p:txBody>
          <a:bodyPr wrap="none" rtlCol="0">
            <a:spAutoFit/>
          </a:bodyPr>
          <a:lstStyle/>
          <a:p>
            <a:r>
              <a:rPr lang="en-US" sz="1050" dirty="0" err="1"/>
              <a:t>LabTestWorkRequests</a:t>
            </a:r>
            <a:r>
              <a:rPr lang="en-US" sz="1050" dirty="0"/>
              <a:t> – To Verify the </a:t>
            </a:r>
          </a:p>
          <a:p>
            <a:r>
              <a:rPr lang="en-US" sz="1050" dirty="0"/>
              <a:t>Blood purity</a:t>
            </a:r>
            <a:endParaRPr lang="en-US" sz="1200" dirty="0"/>
          </a:p>
        </p:txBody>
      </p:sp>
    </p:spTree>
    <p:extLst>
      <p:ext uri="{BB962C8B-B14F-4D97-AF65-F5344CB8AC3E}">
        <p14:creationId xmlns:p14="http://schemas.microsoft.com/office/powerpoint/2010/main" val="2202142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B6C5AFE-2A37-4C5D-9CA3-3E5392E880C0}"/>
              </a:ext>
            </a:extLst>
          </p:cNvPr>
          <p:cNvSpPr>
            <a:spLocks noGrp="1"/>
          </p:cNvSpPr>
          <p:nvPr>
            <p:ph type="body" idx="1"/>
          </p:nvPr>
        </p:nvSpPr>
        <p:spPr>
          <a:xfrm>
            <a:off x="232194" y="-90821"/>
            <a:ext cx="8441881" cy="5128986"/>
          </a:xfrm>
        </p:spPr>
        <p:txBody>
          <a:bodyPr/>
          <a:lstStyle/>
          <a:p>
            <a:pPr marL="76200" indent="0">
              <a:buNone/>
            </a:pPr>
            <a:r>
              <a:rPr lang="en-US" i="1" dirty="0"/>
              <a:t>Enterprise – Blood Bank</a:t>
            </a:r>
          </a:p>
        </p:txBody>
      </p:sp>
      <p:sp>
        <p:nvSpPr>
          <p:cNvPr id="4" name="Slide Number Placeholder 3">
            <a:extLst>
              <a:ext uri="{FF2B5EF4-FFF2-40B4-BE49-F238E27FC236}">
                <a16:creationId xmlns:a16="http://schemas.microsoft.com/office/drawing/2014/main" id="{7F07A7FC-20DC-46DE-8245-E77D86D2B9E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a:t>
            </a:fld>
            <a:endParaRPr lang="en"/>
          </a:p>
        </p:txBody>
      </p:sp>
      <p:sp>
        <p:nvSpPr>
          <p:cNvPr id="16" name="TextBox 15">
            <a:extLst>
              <a:ext uri="{FF2B5EF4-FFF2-40B4-BE49-F238E27FC236}">
                <a16:creationId xmlns:a16="http://schemas.microsoft.com/office/drawing/2014/main" id="{58211534-F023-4F2A-A78D-0903419431F1}"/>
              </a:ext>
            </a:extLst>
          </p:cNvPr>
          <p:cNvSpPr txBox="1"/>
          <p:nvPr/>
        </p:nvSpPr>
        <p:spPr>
          <a:xfrm>
            <a:off x="3780566" y="4316692"/>
            <a:ext cx="184731" cy="276999"/>
          </a:xfrm>
          <a:prstGeom prst="rect">
            <a:avLst/>
          </a:prstGeom>
          <a:noFill/>
        </p:spPr>
        <p:txBody>
          <a:bodyPr wrap="none" rtlCol="0">
            <a:spAutoFit/>
          </a:bodyPr>
          <a:lstStyle/>
          <a:p>
            <a:endParaRPr lang="en-US" sz="1200" dirty="0"/>
          </a:p>
        </p:txBody>
      </p:sp>
      <p:pic>
        <p:nvPicPr>
          <p:cNvPr id="9" name="Picture 8" descr="A screenshot of a cell phone&#10;&#10;Description automatically generated">
            <a:extLst>
              <a:ext uri="{FF2B5EF4-FFF2-40B4-BE49-F238E27FC236}">
                <a16:creationId xmlns:a16="http://schemas.microsoft.com/office/drawing/2014/main" id="{6AD444C0-4072-4333-8629-6959C6B8E6F6}"/>
              </a:ext>
            </a:extLst>
          </p:cNvPr>
          <p:cNvPicPr>
            <a:picLocks noChangeAspect="1"/>
          </p:cNvPicPr>
          <p:nvPr/>
        </p:nvPicPr>
        <p:blipFill>
          <a:blip r:embed="rId2"/>
          <a:stretch>
            <a:fillRect/>
          </a:stretch>
        </p:blipFill>
        <p:spPr>
          <a:xfrm>
            <a:off x="698944" y="770779"/>
            <a:ext cx="3173987" cy="2088962"/>
          </a:xfrm>
          <a:prstGeom prst="rect">
            <a:avLst/>
          </a:prstGeom>
        </p:spPr>
      </p:pic>
      <p:sp>
        <p:nvSpPr>
          <p:cNvPr id="10" name="TextBox 9">
            <a:extLst>
              <a:ext uri="{FF2B5EF4-FFF2-40B4-BE49-F238E27FC236}">
                <a16:creationId xmlns:a16="http://schemas.microsoft.com/office/drawing/2014/main" id="{A03F3A87-94A5-43DD-9CF9-638BCC681538}"/>
              </a:ext>
            </a:extLst>
          </p:cNvPr>
          <p:cNvSpPr txBox="1"/>
          <p:nvPr/>
        </p:nvSpPr>
        <p:spPr>
          <a:xfrm>
            <a:off x="1180506" y="539947"/>
            <a:ext cx="2210862" cy="230832"/>
          </a:xfrm>
          <a:prstGeom prst="rect">
            <a:avLst/>
          </a:prstGeom>
          <a:noFill/>
        </p:spPr>
        <p:txBody>
          <a:bodyPr wrap="none" rtlCol="0">
            <a:spAutoFit/>
          </a:bodyPr>
          <a:lstStyle/>
          <a:p>
            <a:r>
              <a:rPr lang="en-US" sz="900" dirty="0"/>
              <a:t>Blood Requests with other Blood Banks</a:t>
            </a:r>
            <a:endParaRPr lang="en-US" dirty="0"/>
          </a:p>
        </p:txBody>
      </p:sp>
      <p:pic>
        <p:nvPicPr>
          <p:cNvPr id="12" name="Picture 11">
            <a:extLst>
              <a:ext uri="{FF2B5EF4-FFF2-40B4-BE49-F238E27FC236}">
                <a16:creationId xmlns:a16="http://schemas.microsoft.com/office/drawing/2014/main" id="{18DD4C67-8BDD-4297-93CA-84CA22EDB943}"/>
              </a:ext>
            </a:extLst>
          </p:cNvPr>
          <p:cNvPicPr>
            <a:picLocks noChangeAspect="1"/>
          </p:cNvPicPr>
          <p:nvPr/>
        </p:nvPicPr>
        <p:blipFill>
          <a:blip r:embed="rId3"/>
          <a:stretch>
            <a:fillRect/>
          </a:stretch>
        </p:blipFill>
        <p:spPr>
          <a:xfrm>
            <a:off x="5046648" y="770777"/>
            <a:ext cx="3173987" cy="2088962"/>
          </a:xfrm>
          <a:prstGeom prst="rect">
            <a:avLst/>
          </a:prstGeom>
        </p:spPr>
      </p:pic>
      <p:sp>
        <p:nvSpPr>
          <p:cNvPr id="14" name="TextBox 13">
            <a:extLst>
              <a:ext uri="{FF2B5EF4-FFF2-40B4-BE49-F238E27FC236}">
                <a16:creationId xmlns:a16="http://schemas.microsoft.com/office/drawing/2014/main" id="{3650968C-0C79-4B29-8000-2728EB739F2E}"/>
              </a:ext>
            </a:extLst>
          </p:cNvPr>
          <p:cNvSpPr txBox="1"/>
          <p:nvPr/>
        </p:nvSpPr>
        <p:spPr>
          <a:xfrm>
            <a:off x="5818095" y="550076"/>
            <a:ext cx="1768433" cy="230832"/>
          </a:xfrm>
          <a:prstGeom prst="rect">
            <a:avLst/>
          </a:prstGeom>
          <a:noFill/>
        </p:spPr>
        <p:txBody>
          <a:bodyPr wrap="none" rtlCol="0">
            <a:spAutoFit/>
          </a:bodyPr>
          <a:lstStyle/>
          <a:p>
            <a:r>
              <a:rPr lang="en-US" sz="900" dirty="0"/>
              <a:t>Blood Requests from Hospitals</a:t>
            </a:r>
            <a:endParaRPr lang="en-US" dirty="0"/>
          </a:p>
        </p:txBody>
      </p:sp>
      <p:pic>
        <p:nvPicPr>
          <p:cNvPr id="18" name="Picture 17" descr="A screenshot of a cell phone&#10;&#10;Description automatically generated">
            <a:extLst>
              <a:ext uri="{FF2B5EF4-FFF2-40B4-BE49-F238E27FC236}">
                <a16:creationId xmlns:a16="http://schemas.microsoft.com/office/drawing/2014/main" id="{29CBDCFC-9D54-4B9F-BA7C-7FD4EBEC409A}"/>
              </a:ext>
            </a:extLst>
          </p:cNvPr>
          <p:cNvPicPr>
            <a:picLocks noChangeAspect="1"/>
          </p:cNvPicPr>
          <p:nvPr/>
        </p:nvPicPr>
        <p:blipFill>
          <a:blip r:embed="rId4"/>
          <a:stretch>
            <a:fillRect/>
          </a:stretch>
        </p:blipFill>
        <p:spPr>
          <a:xfrm>
            <a:off x="2404458" y="2934139"/>
            <a:ext cx="4097351" cy="1974411"/>
          </a:xfrm>
          <a:prstGeom prst="rect">
            <a:avLst/>
          </a:prstGeom>
        </p:spPr>
      </p:pic>
    </p:spTree>
    <p:extLst>
      <p:ext uri="{BB962C8B-B14F-4D97-AF65-F5344CB8AC3E}">
        <p14:creationId xmlns:p14="http://schemas.microsoft.com/office/powerpoint/2010/main" val="24072110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744BC43-0060-450C-8C70-4DB23786211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22</a:t>
            </a:fld>
            <a:endParaRPr lang="en"/>
          </a:p>
        </p:txBody>
      </p:sp>
      <p:sp>
        <p:nvSpPr>
          <p:cNvPr id="8" name="TextBox 7">
            <a:extLst>
              <a:ext uri="{FF2B5EF4-FFF2-40B4-BE49-F238E27FC236}">
                <a16:creationId xmlns:a16="http://schemas.microsoft.com/office/drawing/2014/main" id="{D4C85B27-82B8-48E8-BFFE-656AE3BFB3CA}"/>
              </a:ext>
            </a:extLst>
          </p:cNvPr>
          <p:cNvSpPr txBox="1"/>
          <p:nvPr/>
        </p:nvSpPr>
        <p:spPr>
          <a:xfrm>
            <a:off x="251012" y="206188"/>
            <a:ext cx="8265459" cy="523220"/>
          </a:xfrm>
          <a:prstGeom prst="rect">
            <a:avLst/>
          </a:prstGeom>
          <a:noFill/>
        </p:spPr>
        <p:txBody>
          <a:bodyPr wrap="square" rtlCol="0">
            <a:spAutoFit/>
          </a:bodyPr>
          <a:lstStyle/>
          <a:p>
            <a:r>
              <a:rPr lang="en-US" sz="2800" i="1" dirty="0"/>
              <a:t>Enterprise</a:t>
            </a:r>
            <a:r>
              <a:rPr lang="en-US" sz="2800" dirty="0"/>
              <a:t> - </a:t>
            </a:r>
            <a:r>
              <a:rPr lang="en-US" sz="2800" i="1" dirty="0"/>
              <a:t>Hospital</a:t>
            </a:r>
            <a:endParaRPr lang="en-US" i="1" dirty="0"/>
          </a:p>
        </p:txBody>
      </p:sp>
      <p:pic>
        <p:nvPicPr>
          <p:cNvPr id="10" name="Picture 9" descr="A screenshot of a cell phone&#10;&#10;Description automatically generated">
            <a:extLst>
              <a:ext uri="{FF2B5EF4-FFF2-40B4-BE49-F238E27FC236}">
                <a16:creationId xmlns:a16="http://schemas.microsoft.com/office/drawing/2014/main" id="{1BA10D46-D967-43BE-83ED-178A8CFD323C}"/>
              </a:ext>
            </a:extLst>
          </p:cNvPr>
          <p:cNvPicPr>
            <a:picLocks noChangeAspect="1"/>
          </p:cNvPicPr>
          <p:nvPr/>
        </p:nvPicPr>
        <p:blipFill>
          <a:blip r:embed="rId2"/>
          <a:stretch>
            <a:fillRect/>
          </a:stretch>
        </p:blipFill>
        <p:spPr>
          <a:xfrm>
            <a:off x="376517" y="753034"/>
            <a:ext cx="7844117" cy="2545977"/>
          </a:xfrm>
          <a:prstGeom prst="rect">
            <a:avLst/>
          </a:prstGeom>
        </p:spPr>
      </p:pic>
      <p:sp>
        <p:nvSpPr>
          <p:cNvPr id="13" name="TextBox 12">
            <a:extLst>
              <a:ext uri="{FF2B5EF4-FFF2-40B4-BE49-F238E27FC236}">
                <a16:creationId xmlns:a16="http://schemas.microsoft.com/office/drawing/2014/main" id="{C89A9CBF-3288-4B9C-A172-D6EB2F7A9266}"/>
              </a:ext>
            </a:extLst>
          </p:cNvPr>
          <p:cNvSpPr txBox="1"/>
          <p:nvPr/>
        </p:nvSpPr>
        <p:spPr>
          <a:xfrm>
            <a:off x="475129" y="3415553"/>
            <a:ext cx="7476565" cy="738664"/>
          </a:xfrm>
          <a:prstGeom prst="rect">
            <a:avLst/>
          </a:prstGeom>
          <a:noFill/>
        </p:spPr>
        <p:txBody>
          <a:bodyPr wrap="square" rtlCol="0">
            <a:spAutoFit/>
          </a:bodyPr>
          <a:lstStyle/>
          <a:p>
            <a:pPr marL="285750" indent="-285750">
              <a:buFont typeface="Arial" panose="020B0604020202020204" pitchFamily="34" charset="0"/>
              <a:buChar char="•"/>
            </a:pPr>
            <a:r>
              <a:rPr lang="en-US" dirty="0"/>
              <a:t>Admin can add patient, create locations and assign nurses to the locations.</a:t>
            </a:r>
          </a:p>
          <a:p>
            <a:pPr marL="285750" indent="-285750">
              <a:buFont typeface="Arial" panose="020B0604020202020204" pitchFamily="34" charset="0"/>
              <a:buChar char="•"/>
            </a:pPr>
            <a:r>
              <a:rPr lang="en-US" dirty="0"/>
              <a:t>Appointments are created by the admins which connects the doctor, nurse and the patients.</a:t>
            </a:r>
          </a:p>
        </p:txBody>
      </p:sp>
    </p:spTree>
    <p:extLst>
      <p:ext uri="{BB962C8B-B14F-4D97-AF65-F5344CB8AC3E}">
        <p14:creationId xmlns:p14="http://schemas.microsoft.com/office/powerpoint/2010/main" val="1939606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7DA8FC2-47EE-4456-B741-22718E8CB01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23</a:t>
            </a:fld>
            <a:endParaRPr lang="en"/>
          </a:p>
        </p:txBody>
      </p:sp>
      <p:sp>
        <p:nvSpPr>
          <p:cNvPr id="5" name="TextBox 4">
            <a:extLst>
              <a:ext uri="{FF2B5EF4-FFF2-40B4-BE49-F238E27FC236}">
                <a16:creationId xmlns:a16="http://schemas.microsoft.com/office/drawing/2014/main" id="{0E26C0B8-C1B5-4530-8820-E291D9D7733C}"/>
              </a:ext>
            </a:extLst>
          </p:cNvPr>
          <p:cNvSpPr txBox="1"/>
          <p:nvPr/>
        </p:nvSpPr>
        <p:spPr>
          <a:xfrm>
            <a:off x="334073" y="359736"/>
            <a:ext cx="8340002" cy="4543957"/>
          </a:xfrm>
          <a:prstGeom prst="rect">
            <a:avLst/>
          </a:prstGeom>
          <a:noFill/>
        </p:spPr>
        <p:txBody>
          <a:bodyPr wrap="square" rtlCol="0">
            <a:spAutoFit/>
          </a:bodyPr>
          <a:lstStyle/>
          <a:p>
            <a:endParaRPr lang="en-US" dirty="0"/>
          </a:p>
        </p:txBody>
      </p:sp>
      <p:pic>
        <p:nvPicPr>
          <p:cNvPr id="7" name="Picture 6" descr="A screenshot of a social media post&#10;&#10;Description automatically generated">
            <a:extLst>
              <a:ext uri="{FF2B5EF4-FFF2-40B4-BE49-F238E27FC236}">
                <a16:creationId xmlns:a16="http://schemas.microsoft.com/office/drawing/2014/main" id="{81EBAF76-D2EC-4598-A525-759A22A12960}"/>
              </a:ext>
            </a:extLst>
          </p:cNvPr>
          <p:cNvPicPr>
            <a:picLocks noChangeAspect="1"/>
          </p:cNvPicPr>
          <p:nvPr/>
        </p:nvPicPr>
        <p:blipFill>
          <a:blip r:embed="rId2"/>
          <a:stretch>
            <a:fillRect/>
          </a:stretch>
        </p:blipFill>
        <p:spPr>
          <a:xfrm>
            <a:off x="334073" y="299175"/>
            <a:ext cx="4022773" cy="2331942"/>
          </a:xfrm>
          <a:prstGeom prst="rect">
            <a:avLst/>
          </a:prstGeom>
        </p:spPr>
      </p:pic>
      <p:pic>
        <p:nvPicPr>
          <p:cNvPr id="9" name="Picture 8" descr="A screenshot of a social media post&#10;&#10;Description automatically generated">
            <a:extLst>
              <a:ext uri="{FF2B5EF4-FFF2-40B4-BE49-F238E27FC236}">
                <a16:creationId xmlns:a16="http://schemas.microsoft.com/office/drawing/2014/main" id="{88771AB1-4F87-437F-8BF1-D7AD8DDFF64F}"/>
              </a:ext>
            </a:extLst>
          </p:cNvPr>
          <p:cNvPicPr>
            <a:picLocks noChangeAspect="1"/>
          </p:cNvPicPr>
          <p:nvPr/>
        </p:nvPicPr>
        <p:blipFill>
          <a:blip r:embed="rId3"/>
          <a:stretch>
            <a:fillRect/>
          </a:stretch>
        </p:blipFill>
        <p:spPr>
          <a:xfrm>
            <a:off x="4640847" y="359736"/>
            <a:ext cx="3749227" cy="2331894"/>
          </a:xfrm>
          <a:prstGeom prst="rect">
            <a:avLst/>
          </a:prstGeom>
        </p:spPr>
      </p:pic>
      <p:pic>
        <p:nvPicPr>
          <p:cNvPr id="11" name="Picture 10" descr="A screenshot of a social media post&#10;&#10;Description automatically generated">
            <a:extLst>
              <a:ext uri="{FF2B5EF4-FFF2-40B4-BE49-F238E27FC236}">
                <a16:creationId xmlns:a16="http://schemas.microsoft.com/office/drawing/2014/main" id="{E128D35B-F101-4142-BC56-D5B869629006}"/>
              </a:ext>
            </a:extLst>
          </p:cNvPr>
          <p:cNvPicPr>
            <a:picLocks noChangeAspect="1"/>
          </p:cNvPicPr>
          <p:nvPr/>
        </p:nvPicPr>
        <p:blipFill>
          <a:blip r:embed="rId4"/>
          <a:stretch>
            <a:fillRect/>
          </a:stretch>
        </p:blipFill>
        <p:spPr>
          <a:xfrm>
            <a:off x="316145" y="2691630"/>
            <a:ext cx="4040702" cy="2331942"/>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76D08139-C397-4393-8824-E788C730935E}"/>
              </a:ext>
            </a:extLst>
          </p:cNvPr>
          <p:cNvPicPr>
            <a:picLocks noChangeAspect="1"/>
          </p:cNvPicPr>
          <p:nvPr/>
        </p:nvPicPr>
        <p:blipFill>
          <a:blip r:embed="rId5"/>
          <a:stretch>
            <a:fillRect/>
          </a:stretch>
        </p:blipFill>
        <p:spPr>
          <a:xfrm>
            <a:off x="4640847" y="2691630"/>
            <a:ext cx="3749228" cy="2331990"/>
          </a:xfrm>
          <a:prstGeom prst="rect">
            <a:avLst/>
          </a:prstGeom>
        </p:spPr>
      </p:pic>
      <p:sp>
        <p:nvSpPr>
          <p:cNvPr id="16" name="TextBox 15">
            <a:extLst>
              <a:ext uri="{FF2B5EF4-FFF2-40B4-BE49-F238E27FC236}">
                <a16:creationId xmlns:a16="http://schemas.microsoft.com/office/drawing/2014/main" id="{F8E59A71-3A4E-4982-89A8-1394E169FD74}"/>
              </a:ext>
            </a:extLst>
          </p:cNvPr>
          <p:cNvSpPr txBox="1"/>
          <p:nvPr/>
        </p:nvSpPr>
        <p:spPr>
          <a:xfrm>
            <a:off x="316145" y="21724"/>
            <a:ext cx="2481943" cy="307777"/>
          </a:xfrm>
          <a:prstGeom prst="rect">
            <a:avLst/>
          </a:prstGeom>
          <a:noFill/>
        </p:spPr>
        <p:txBody>
          <a:bodyPr wrap="square" rtlCol="0">
            <a:spAutoFit/>
          </a:bodyPr>
          <a:lstStyle/>
          <a:p>
            <a:r>
              <a:rPr lang="en-US" dirty="0"/>
              <a:t>Hospital Work Flow (contd)</a:t>
            </a:r>
          </a:p>
        </p:txBody>
      </p:sp>
    </p:spTree>
    <p:extLst>
      <p:ext uri="{BB962C8B-B14F-4D97-AF65-F5344CB8AC3E}">
        <p14:creationId xmlns:p14="http://schemas.microsoft.com/office/powerpoint/2010/main" val="18969597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63CDC4D-CC35-4BEF-90B9-6F1603631E6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24</a:t>
            </a:fld>
            <a:endParaRPr lang="en"/>
          </a:p>
        </p:txBody>
      </p:sp>
      <p:pic>
        <p:nvPicPr>
          <p:cNvPr id="8" name="Picture 7" descr="A screenshot of a cell phone&#10;&#10;Description automatically generated">
            <a:extLst>
              <a:ext uri="{FF2B5EF4-FFF2-40B4-BE49-F238E27FC236}">
                <a16:creationId xmlns:a16="http://schemas.microsoft.com/office/drawing/2014/main" id="{3543C45E-ABBE-4011-B2B1-A2B4664AB825}"/>
              </a:ext>
            </a:extLst>
          </p:cNvPr>
          <p:cNvPicPr>
            <a:picLocks noChangeAspect="1"/>
          </p:cNvPicPr>
          <p:nvPr/>
        </p:nvPicPr>
        <p:blipFill>
          <a:blip r:embed="rId2"/>
          <a:stretch>
            <a:fillRect/>
          </a:stretch>
        </p:blipFill>
        <p:spPr>
          <a:xfrm>
            <a:off x="839755" y="269162"/>
            <a:ext cx="3468758" cy="2347657"/>
          </a:xfrm>
          <a:prstGeom prst="rect">
            <a:avLst/>
          </a:prstGeom>
        </p:spPr>
      </p:pic>
      <p:pic>
        <p:nvPicPr>
          <p:cNvPr id="9" name="Picture 8">
            <a:extLst>
              <a:ext uri="{FF2B5EF4-FFF2-40B4-BE49-F238E27FC236}">
                <a16:creationId xmlns:a16="http://schemas.microsoft.com/office/drawing/2014/main" id="{5F3C19B2-0995-43B1-A91D-A6C91E3813F2}"/>
              </a:ext>
            </a:extLst>
          </p:cNvPr>
          <p:cNvPicPr>
            <a:picLocks noChangeAspect="1"/>
          </p:cNvPicPr>
          <p:nvPr/>
        </p:nvPicPr>
        <p:blipFill>
          <a:blip r:embed="rId3"/>
          <a:stretch>
            <a:fillRect/>
          </a:stretch>
        </p:blipFill>
        <p:spPr>
          <a:xfrm>
            <a:off x="4754316" y="186613"/>
            <a:ext cx="4003047" cy="2284239"/>
          </a:xfrm>
          <a:prstGeom prst="rect">
            <a:avLst/>
          </a:prstGeom>
        </p:spPr>
      </p:pic>
      <p:sp>
        <p:nvSpPr>
          <p:cNvPr id="10" name="TextBox 9">
            <a:extLst>
              <a:ext uri="{FF2B5EF4-FFF2-40B4-BE49-F238E27FC236}">
                <a16:creationId xmlns:a16="http://schemas.microsoft.com/office/drawing/2014/main" id="{E0BA5776-627C-4B14-B889-D2E33A057ED7}"/>
              </a:ext>
            </a:extLst>
          </p:cNvPr>
          <p:cNvSpPr txBox="1"/>
          <p:nvPr/>
        </p:nvSpPr>
        <p:spPr>
          <a:xfrm>
            <a:off x="6167534" y="2486014"/>
            <a:ext cx="1343638" cy="261610"/>
          </a:xfrm>
          <a:prstGeom prst="rect">
            <a:avLst/>
          </a:prstGeom>
          <a:noFill/>
        </p:spPr>
        <p:txBody>
          <a:bodyPr wrap="none" rtlCol="0">
            <a:spAutoFit/>
          </a:bodyPr>
          <a:lstStyle/>
          <a:p>
            <a:r>
              <a:rPr lang="en-US" sz="1100" dirty="0"/>
              <a:t>Transfer Requests</a:t>
            </a:r>
          </a:p>
        </p:txBody>
      </p:sp>
      <p:sp>
        <p:nvSpPr>
          <p:cNvPr id="12" name="TextBox 11">
            <a:extLst>
              <a:ext uri="{FF2B5EF4-FFF2-40B4-BE49-F238E27FC236}">
                <a16:creationId xmlns:a16="http://schemas.microsoft.com/office/drawing/2014/main" id="{FACC543C-CBC0-4334-801F-56D07DD35E16}"/>
              </a:ext>
            </a:extLst>
          </p:cNvPr>
          <p:cNvSpPr txBox="1"/>
          <p:nvPr/>
        </p:nvSpPr>
        <p:spPr>
          <a:xfrm>
            <a:off x="1614267" y="2571750"/>
            <a:ext cx="2348982" cy="307777"/>
          </a:xfrm>
          <a:prstGeom prst="rect">
            <a:avLst/>
          </a:prstGeom>
          <a:noFill/>
        </p:spPr>
        <p:txBody>
          <a:bodyPr wrap="square" rtlCol="0">
            <a:spAutoFit/>
          </a:bodyPr>
          <a:lstStyle/>
          <a:p>
            <a:r>
              <a:rPr lang="en-US" sz="1100" dirty="0"/>
              <a:t>Discharge Requests</a:t>
            </a:r>
            <a:r>
              <a:rPr lang="en-US" dirty="0"/>
              <a:t> </a:t>
            </a:r>
          </a:p>
        </p:txBody>
      </p:sp>
      <p:pic>
        <p:nvPicPr>
          <p:cNvPr id="13" name="Picture 12">
            <a:extLst>
              <a:ext uri="{FF2B5EF4-FFF2-40B4-BE49-F238E27FC236}">
                <a16:creationId xmlns:a16="http://schemas.microsoft.com/office/drawing/2014/main" id="{2A8CBBE5-50A6-4419-BDEF-2B87089B175F}"/>
              </a:ext>
            </a:extLst>
          </p:cNvPr>
          <p:cNvPicPr>
            <a:picLocks noChangeAspect="1"/>
          </p:cNvPicPr>
          <p:nvPr/>
        </p:nvPicPr>
        <p:blipFill>
          <a:blip r:embed="rId4"/>
          <a:stretch>
            <a:fillRect/>
          </a:stretch>
        </p:blipFill>
        <p:spPr>
          <a:xfrm>
            <a:off x="3147563" y="2836126"/>
            <a:ext cx="2848874" cy="1837524"/>
          </a:xfrm>
          <a:prstGeom prst="rect">
            <a:avLst/>
          </a:prstGeom>
        </p:spPr>
      </p:pic>
      <p:sp>
        <p:nvSpPr>
          <p:cNvPr id="14" name="TextBox 13">
            <a:extLst>
              <a:ext uri="{FF2B5EF4-FFF2-40B4-BE49-F238E27FC236}">
                <a16:creationId xmlns:a16="http://schemas.microsoft.com/office/drawing/2014/main" id="{C77AD213-B90C-45B0-87CE-AF5956798192}"/>
              </a:ext>
            </a:extLst>
          </p:cNvPr>
          <p:cNvSpPr txBox="1"/>
          <p:nvPr/>
        </p:nvSpPr>
        <p:spPr>
          <a:xfrm>
            <a:off x="3797560" y="4708944"/>
            <a:ext cx="1532792" cy="261610"/>
          </a:xfrm>
          <a:prstGeom prst="rect">
            <a:avLst/>
          </a:prstGeom>
          <a:noFill/>
        </p:spPr>
        <p:txBody>
          <a:bodyPr wrap="none" rtlCol="0">
            <a:spAutoFit/>
          </a:bodyPr>
          <a:lstStyle/>
          <a:p>
            <a:r>
              <a:rPr lang="en-US" sz="1100" dirty="0"/>
              <a:t>Emergency Requests</a:t>
            </a:r>
          </a:p>
        </p:txBody>
      </p:sp>
      <p:sp>
        <p:nvSpPr>
          <p:cNvPr id="15" name="TextBox 14">
            <a:extLst>
              <a:ext uri="{FF2B5EF4-FFF2-40B4-BE49-F238E27FC236}">
                <a16:creationId xmlns:a16="http://schemas.microsoft.com/office/drawing/2014/main" id="{3987AF53-8983-4E4A-94A7-4FA4EBA6BB91}"/>
              </a:ext>
            </a:extLst>
          </p:cNvPr>
          <p:cNvSpPr txBox="1"/>
          <p:nvPr/>
        </p:nvSpPr>
        <p:spPr>
          <a:xfrm>
            <a:off x="306815" y="-27992"/>
            <a:ext cx="2481943" cy="307777"/>
          </a:xfrm>
          <a:prstGeom prst="rect">
            <a:avLst/>
          </a:prstGeom>
          <a:noFill/>
        </p:spPr>
        <p:txBody>
          <a:bodyPr wrap="square" rtlCol="0">
            <a:spAutoFit/>
          </a:bodyPr>
          <a:lstStyle/>
          <a:p>
            <a:r>
              <a:rPr lang="en-US" dirty="0"/>
              <a:t>Hospital Work Flow (contd)</a:t>
            </a:r>
          </a:p>
        </p:txBody>
      </p:sp>
    </p:spTree>
    <p:extLst>
      <p:ext uri="{BB962C8B-B14F-4D97-AF65-F5344CB8AC3E}">
        <p14:creationId xmlns:p14="http://schemas.microsoft.com/office/powerpoint/2010/main" val="39159082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C2CA2-5F4D-4735-B540-6A438259DFC4}"/>
              </a:ext>
            </a:extLst>
          </p:cNvPr>
          <p:cNvSpPr>
            <a:spLocks noGrp="1"/>
          </p:cNvSpPr>
          <p:nvPr>
            <p:ph type="title"/>
          </p:nvPr>
        </p:nvSpPr>
        <p:spPr>
          <a:xfrm>
            <a:off x="334650" y="0"/>
            <a:ext cx="8339425" cy="572468"/>
          </a:xfrm>
        </p:spPr>
        <p:txBody>
          <a:bodyPr/>
          <a:lstStyle/>
          <a:p>
            <a:r>
              <a:rPr lang="en-US" dirty="0"/>
              <a:t>Work Flow</a:t>
            </a:r>
          </a:p>
        </p:txBody>
      </p:sp>
      <p:sp>
        <p:nvSpPr>
          <p:cNvPr id="3" name="Text Placeholder 2">
            <a:extLst>
              <a:ext uri="{FF2B5EF4-FFF2-40B4-BE49-F238E27FC236}">
                <a16:creationId xmlns:a16="http://schemas.microsoft.com/office/drawing/2014/main" id="{9B6C5AFE-2A37-4C5D-9CA3-3E5392E880C0}"/>
              </a:ext>
            </a:extLst>
          </p:cNvPr>
          <p:cNvSpPr>
            <a:spLocks noGrp="1"/>
          </p:cNvSpPr>
          <p:nvPr>
            <p:ph type="body" idx="1"/>
          </p:nvPr>
        </p:nvSpPr>
        <p:spPr>
          <a:xfrm>
            <a:off x="367469" y="572568"/>
            <a:ext cx="8441881" cy="4100982"/>
          </a:xfrm>
        </p:spPr>
        <p:txBody>
          <a:bodyPr/>
          <a:lstStyle/>
          <a:p>
            <a:r>
              <a:rPr lang="en-US" i="1" dirty="0"/>
              <a:t>Enterprise - EMS</a:t>
            </a:r>
          </a:p>
        </p:txBody>
      </p:sp>
      <p:sp>
        <p:nvSpPr>
          <p:cNvPr id="4" name="Slide Number Placeholder 3">
            <a:extLst>
              <a:ext uri="{FF2B5EF4-FFF2-40B4-BE49-F238E27FC236}">
                <a16:creationId xmlns:a16="http://schemas.microsoft.com/office/drawing/2014/main" id="{7F07A7FC-20DC-46DE-8245-E77D86D2B9E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25</a:t>
            </a:fld>
            <a:endParaRPr lang="en"/>
          </a:p>
        </p:txBody>
      </p:sp>
      <p:pic>
        <p:nvPicPr>
          <p:cNvPr id="5" name="Picture 4">
            <a:extLst>
              <a:ext uri="{FF2B5EF4-FFF2-40B4-BE49-F238E27FC236}">
                <a16:creationId xmlns:a16="http://schemas.microsoft.com/office/drawing/2014/main" id="{75C05D70-CF10-4B73-9707-067C67031103}"/>
              </a:ext>
            </a:extLst>
          </p:cNvPr>
          <p:cNvPicPr>
            <a:picLocks noChangeAspect="1"/>
          </p:cNvPicPr>
          <p:nvPr/>
        </p:nvPicPr>
        <p:blipFill>
          <a:blip r:embed="rId2"/>
          <a:stretch>
            <a:fillRect/>
          </a:stretch>
        </p:blipFill>
        <p:spPr>
          <a:xfrm>
            <a:off x="4853187" y="1643631"/>
            <a:ext cx="3243153" cy="2556010"/>
          </a:xfrm>
          <a:prstGeom prst="rect">
            <a:avLst/>
          </a:prstGeom>
        </p:spPr>
      </p:pic>
      <p:pic>
        <p:nvPicPr>
          <p:cNvPr id="7" name="Picture 6">
            <a:extLst>
              <a:ext uri="{FF2B5EF4-FFF2-40B4-BE49-F238E27FC236}">
                <a16:creationId xmlns:a16="http://schemas.microsoft.com/office/drawing/2014/main" id="{02E65660-AAB9-470C-A1A6-CBCEB4136219}"/>
              </a:ext>
            </a:extLst>
          </p:cNvPr>
          <p:cNvPicPr>
            <a:picLocks noChangeAspect="1"/>
          </p:cNvPicPr>
          <p:nvPr/>
        </p:nvPicPr>
        <p:blipFill>
          <a:blip r:embed="rId3"/>
          <a:stretch>
            <a:fillRect/>
          </a:stretch>
        </p:blipFill>
        <p:spPr>
          <a:xfrm>
            <a:off x="367469" y="1643632"/>
            <a:ext cx="3772708" cy="2556009"/>
          </a:xfrm>
          <a:prstGeom prst="rect">
            <a:avLst/>
          </a:prstGeom>
        </p:spPr>
      </p:pic>
      <p:sp>
        <p:nvSpPr>
          <p:cNvPr id="17" name="TextBox 16">
            <a:extLst>
              <a:ext uri="{FF2B5EF4-FFF2-40B4-BE49-F238E27FC236}">
                <a16:creationId xmlns:a16="http://schemas.microsoft.com/office/drawing/2014/main" id="{53CC2A41-10AC-441A-8E76-62317765EE8A}"/>
              </a:ext>
            </a:extLst>
          </p:cNvPr>
          <p:cNvSpPr txBox="1"/>
          <p:nvPr/>
        </p:nvSpPr>
        <p:spPr>
          <a:xfrm>
            <a:off x="5259325" y="1069950"/>
            <a:ext cx="2261149" cy="307777"/>
          </a:xfrm>
          <a:prstGeom prst="rect">
            <a:avLst/>
          </a:prstGeom>
          <a:noFill/>
        </p:spPr>
        <p:txBody>
          <a:bodyPr wrap="square" rtlCol="0">
            <a:spAutoFit/>
          </a:bodyPr>
          <a:lstStyle/>
          <a:p>
            <a:endParaRPr lang="en-US" dirty="0"/>
          </a:p>
        </p:txBody>
      </p:sp>
      <p:sp>
        <p:nvSpPr>
          <p:cNvPr id="18" name="TextBox 17">
            <a:extLst>
              <a:ext uri="{FF2B5EF4-FFF2-40B4-BE49-F238E27FC236}">
                <a16:creationId xmlns:a16="http://schemas.microsoft.com/office/drawing/2014/main" id="{A88F6AF2-D3CB-49D9-83BF-34AD2E3A868D}"/>
              </a:ext>
            </a:extLst>
          </p:cNvPr>
          <p:cNvSpPr txBox="1"/>
          <p:nvPr/>
        </p:nvSpPr>
        <p:spPr>
          <a:xfrm>
            <a:off x="915716" y="1042161"/>
            <a:ext cx="2261149" cy="600164"/>
          </a:xfrm>
          <a:prstGeom prst="rect">
            <a:avLst/>
          </a:prstGeom>
          <a:noFill/>
        </p:spPr>
        <p:txBody>
          <a:bodyPr wrap="square" rtlCol="0">
            <a:spAutoFit/>
          </a:bodyPr>
          <a:lstStyle/>
          <a:p>
            <a:r>
              <a:rPr lang="en-US" sz="1100" dirty="0"/>
              <a:t>EMSManager Scheduled work requests to EMSDriver and EMSNurse</a:t>
            </a:r>
          </a:p>
        </p:txBody>
      </p:sp>
      <p:sp>
        <p:nvSpPr>
          <p:cNvPr id="19" name="TextBox 18">
            <a:extLst>
              <a:ext uri="{FF2B5EF4-FFF2-40B4-BE49-F238E27FC236}">
                <a16:creationId xmlns:a16="http://schemas.microsoft.com/office/drawing/2014/main" id="{56B2CD09-3535-428C-95EC-9E4ABED1C9FB}"/>
              </a:ext>
            </a:extLst>
          </p:cNvPr>
          <p:cNvSpPr txBox="1"/>
          <p:nvPr/>
        </p:nvSpPr>
        <p:spPr>
          <a:xfrm>
            <a:off x="5259324" y="1169722"/>
            <a:ext cx="2261149" cy="307777"/>
          </a:xfrm>
          <a:prstGeom prst="rect">
            <a:avLst/>
          </a:prstGeom>
          <a:noFill/>
        </p:spPr>
        <p:txBody>
          <a:bodyPr wrap="square" rtlCol="0">
            <a:spAutoFit/>
          </a:bodyPr>
          <a:lstStyle/>
          <a:p>
            <a:endParaRPr lang="en-US" dirty="0"/>
          </a:p>
        </p:txBody>
      </p:sp>
      <p:sp>
        <p:nvSpPr>
          <p:cNvPr id="20" name="TextBox 19">
            <a:extLst>
              <a:ext uri="{FF2B5EF4-FFF2-40B4-BE49-F238E27FC236}">
                <a16:creationId xmlns:a16="http://schemas.microsoft.com/office/drawing/2014/main" id="{5302DEF2-80C0-40E9-857B-1E53B0F6434D}"/>
              </a:ext>
            </a:extLst>
          </p:cNvPr>
          <p:cNvSpPr txBox="1"/>
          <p:nvPr/>
        </p:nvSpPr>
        <p:spPr>
          <a:xfrm>
            <a:off x="5426586" y="1023528"/>
            <a:ext cx="2261149" cy="600164"/>
          </a:xfrm>
          <a:prstGeom prst="rect">
            <a:avLst/>
          </a:prstGeom>
          <a:noFill/>
        </p:spPr>
        <p:txBody>
          <a:bodyPr wrap="square" rtlCol="0">
            <a:spAutoFit/>
          </a:bodyPr>
          <a:lstStyle/>
          <a:p>
            <a:r>
              <a:rPr lang="en-US" sz="1100" dirty="0"/>
              <a:t>EMSManager Scheduling a transfer work request to EMSDriver and EMSNurse</a:t>
            </a:r>
          </a:p>
        </p:txBody>
      </p:sp>
    </p:spTree>
    <p:extLst>
      <p:ext uri="{BB962C8B-B14F-4D97-AF65-F5344CB8AC3E}">
        <p14:creationId xmlns:p14="http://schemas.microsoft.com/office/powerpoint/2010/main" val="2066759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B6C5AFE-2A37-4C5D-9CA3-3E5392E880C0}"/>
              </a:ext>
            </a:extLst>
          </p:cNvPr>
          <p:cNvSpPr>
            <a:spLocks noGrp="1"/>
          </p:cNvSpPr>
          <p:nvPr>
            <p:ph type="body" idx="1"/>
          </p:nvPr>
        </p:nvSpPr>
        <p:spPr>
          <a:xfrm>
            <a:off x="250675" y="-102637"/>
            <a:ext cx="8441881" cy="4100982"/>
          </a:xfrm>
        </p:spPr>
        <p:txBody>
          <a:bodyPr/>
          <a:lstStyle/>
          <a:p>
            <a:r>
              <a:rPr lang="en-US" i="1" dirty="0"/>
              <a:t>Enterprise - EMS</a:t>
            </a:r>
          </a:p>
        </p:txBody>
      </p:sp>
      <p:sp>
        <p:nvSpPr>
          <p:cNvPr id="4" name="Slide Number Placeholder 3">
            <a:extLst>
              <a:ext uri="{FF2B5EF4-FFF2-40B4-BE49-F238E27FC236}">
                <a16:creationId xmlns:a16="http://schemas.microsoft.com/office/drawing/2014/main" id="{7F07A7FC-20DC-46DE-8245-E77D86D2B9E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26</a:t>
            </a:fld>
            <a:endParaRPr lang="en"/>
          </a:p>
        </p:txBody>
      </p:sp>
      <p:sp>
        <p:nvSpPr>
          <p:cNvPr id="16" name="TextBox 15">
            <a:extLst>
              <a:ext uri="{FF2B5EF4-FFF2-40B4-BE49-F238E27FC236}">
                <a16:creationId xmlns:a16="http://schemas.microsoft.com/office/drawing/2014/main" id="{58211534-F023-4F2A-A78D-0903419431F1}"/>
              </a:ext>
            </a:extLst>
          </p:cNvPr>
          <p:cNvSpPr txBox="1"/>
          <p:nvPr/>
        </p:nvSpPr>
        <p:spPr>
          <a:xfrm>
            <a:off x="1673640" y="495834"/>
            <a:ext cx="1503938" cy="253916"/>
          </a:xfrm>
          <a:prstGeom prst="rect">
            <a:avLst/>
          </a:prstGeom>
          <a:noFill/>
        </p:spPr>
        <p:txBody>
          <a:bodyPr wrap="none" rtlCol="0">
            <a:spAutoFit/>
          </a:bodyPr>
          <a:lstStyle/>
          <a:p>
            <a:r>
              <a:rPr lang="en-US" sz="1050" dirty="0"/>
              <a:t>Driver Work Requests</a:t>
            </a:r>
          </a:p>
        </p:txBody>
      </p:sp>
      <p:pic>
        <p:nvPicPr>
          <p:cNvPr id="7" name="Picture 6">
            <a:extLst>
              <a:ext uri="{FF2B5EF4-FFF2-40B4-BE49-F238E27FC236}">
                <a16:creationId xmlns:a16="http://schemas.microsoft.com/office/drawing/2014/main" id="{82547636-335C-47E1-A0B8-73F5D67C334D}"/>
              </a:ext>
            </a:extLst>
          </p:cNvPr>
          <p:cNvPicPr>
            <a:picLocks noChangeAspect="1"/>
          </p:cNvPicPr>
          <p:nvPr/>
        </p:nvPicPr>
        <p:blipFill>
          <a:blip r:embed="rId2"/>
          <a:stretch>
            <a:fillRect/>
          </a:stretch>
        </p:blipFill>
        <p:spPr>
          <a:xfrm>
            <a:off x="279219" y="749750"/>
            <a:ext cx="4292781" cy="2041754"/>
          </a:xfrm>
          <a:prstGeom prst="rect">
            <a:avLst/>
          </a:prstGeom>
        </p:spPr>
      </p:pic>
      <p:pic>
        <p:nvPicPr>
          <p:cNvPr id="8" name="Picture 7">
            <a:extLst>
              <a:ext uri="{FF2B5EF4-FFF2-40B4-BE49-F238E27FC236}">
                <a16:creationId xmlns:a16="http://schemas.microsoft.com/office/drawing/2014/main" id="{FF1301EA-655A-487F-97F0-73F87A8BF605}"/>
              </a:ext>
            </a:extLst>
          </p:cNvPr>
          <p:cNvPicPr>
            <a:picLocks noChangeAspect="1"/>
          </p:cNvPicPr>
          <p:nvPr/>
        </p:nvPicPr>
        <p:blipFill>
          <a:blip r:embed="rId3"/>
          <a:stretch>
            <a:fillRect/>
          </a:stretch>
        </p:blipFill>
        <p:spPr>
          <a:xfrm>
            <a:off x="5034787" y="1540724"/>
            <a:ext cx="3686313" cy="2502085"/>
          </a:xfrm>
          <a:prstGeom prst="rect">
            <a:avLst/>
          </a:prstGeom>
        </p:spPr>
      </p:pic>
      <p:sp>
        <p:nvSpPr>
          <p:cNvPr id="9" name="TextBox 8">
            <a:extLst>
              <a:ext uri="{FF2B5EF4-FFF2-40B4-BE49-F238E27FC236}">
                <a16:creationId xmlns:a16="http://schemas.microsoft.com/office/drawing/2014/main" id="{215C0FED-207B-4865-A951-C17F4ACA5F2F}"/>
              </a:ext>
            </a:extLst>
          </p:cNvPr>
          <p:cNvSpPr txBox="1"/>
          <p:nvPr/>
        </p:nvSpPr>
        <p:spPr>
          <a:xfrm>
            <a:off x="6096319" y="1234650"/>
            <a:ext cx="1563248" cy="261610"/>
          </a:xfrm>
          <a:prstGeom prst="rect">
            <a:avLst/>
          </a:prstGeom>
          <a:noFill/>
        </p:spPr>
        <p:txBody>
          <a:bodyPr wrap="none" rtlCol="0">
            <a:spAutoFit/>
          </a:bodyPr>
          <a:lstStyle/>
          <a:p>
            <a:r>
              <a:rPr lang="en-US" sz="1100" dirty="0"/>
              <a:t>Nurse Work Requests</a:t>
            </a:r>
          </a:p>
        </p:txBody>
      </p:sp>
      <p:pic>
        <p:nvPicPr>
          <p:cNvPr id="10" name="Picture 9">
            <a:extLst>
              <a:ext uri="{FF2B5EF4-FFF2-40B4-BE49-F238E27FC236}">
                <a16:creationId xmlns:a16="http://schemas.microsoft.com/office/drawing/2014/main" id="{3FBA2504-30E2-4E05-A63E-EF792E43D317}"/>
              </a:ext>
            </a:extLst>
          </p:cNvPr>
          <p:cNvPicPr>
            <a:picLocks noChangeAspect="1"/>
          </p:cNvPicPr>
          <p:nvPr/>
        </p:nvPicPr>
        <p:blipFill>
          <a:blip r:embed="rId4"/>
          <a:stretch>
            <a:fillRect/>
          </a:stretch>
        </p:blipFill>
        <p:spPr>
          <a:xfrm>
            <a:off x="629857" y="2836238"/>
            <a:ext cx="1989362" cy="2307212"/>
          </a:xfrm>
          <a:prstGeom prst="rect">
            <a:avLst/>
          </a:prstGeom>
        </p:spPr>
      </p:pic>
      <p:sp>
        <p:nvSpPr>
          <p:cNvPr id="12" name="TextBox 11">
            <a:extLst>
              <a:ext uri="{FF2B5EF4-FFF2-40B4-BE49-F238E27FC236}">
                <a16:creationId xmlns:a16="http://schemas.microsoft.com/office/drawing/2014/main" id="{31764011-B3E4-4A70-991A-74211000B621}"/>
              </a:ext>
            </a:extLst>
          </p:cNvPr>
          <p:cNvSpPr txBox="1"/>
          <p:nvPr/>
        </p:nvSpPr>
        <p:spPr>
          <a:xfrm>
            <a:off x="2638216" y="3781199"/>
            <a:ext cx="2377574" cy="261610"/>
          </a:xfrm>
          <a:prstGeom prst="rect">
            <a:avLst/>
          </a:prstGeom>
          <a:noFill/>
        </p:spPr>
        <p:txBody>
          <a:bodyPr wrap="none" rtlCol="0">
            <a:spAutoFit/>
          </a:bodyPr>
          <a:lstStyle/>
          <a:p>
            <a:r>
              <a:rPr lang="en-US" sz="1100" dirty="0"/>
              <a:t>Nurse Process Work Request Area</a:t>
            </a:r>
          </a:p>
        </p:txBody>
      </p:sp>
    </p:spTree>
    <p:extLst>
      <p:ext uri="{BB962C8B-B14F-4D97-AF65-F5344CB8AC3E}">
        <p14:creationId xmlns:p14="http://schemas.microsoft.com/office/powerpoint/2010/main" val="24934577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9"/>
          <p:cNvSpPr txBox="1">
            <a:spLocks noGrp="1"/>
          </p:cNvSpPr>
          <p:nvPr>
            <p:ph type="title"/>
          </p:nvPr>
        </p:nvSpPr>
        <p:spPr>
          <a:xfrm>
            <a:off x="304800" y="355075"/>
            <a:ext cx="8474700" cy="708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Future Scope</a:t>
            </a:r>
            <a:endParaRPr dirty="0"/>
          </a:p>
        </p:txBody>
      </p:sp>
      <p:sp>
        <p:nvSpPr>
          <p:cNvPr id="250" name="Google Shape;250;p29"/>
          <p:cNvSpPr txBox="1">
            <a:spLocks noGrp="1"/>
          </p:cNvSpPr>
          <p:nvPr>
            <p:ph type="body" idx="1"/>
          </p:nvPr>
        </p:nvSpPr>
        <p:spPr>
          <a:xfrm>
            <a:off x="536806" y="1104655"/>
            <a:ext cx="2134800" cy="1699295"/>
          </a:xfrm>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sz="1200" b="1" dirty="0"/>
          </a:p>
          <a:p>
            <a:pPr marL="171450" indent="-171450"/>
            <a:r>
              <a:rPr lang="en-US" sz="1200" dirty="0">
                <a:solidFill>
                  <a:schemeClr val="tx1"/>
                </a:solidFill>
              </a:rPr>
              <a:t>We will predict the medications to be given to the patient based on the medications that has been given to diagnose allergies.</a:t>
            </a:r>
          </a:p>
        </p:txBody>
      </p:sp>
      <p:sp>
        <p:nvSpPr>
          <p:cNvPr id="251" name="Google Shape;251;p29"/>
          <p:cNvSpPr txBox="1">
            <a:spLocks noGrp="1"/>
          </p:cNvSpPr>
          <p:nvPr>
            <p:ph type="body" idx="2"/>
          </p:nvPr>
        </p:nvSpPr>
        <p:spPr>
          <a:xfrm>
            <a:off x="3172903" y="1335834"/>
            <a:ext cx="2134800" cy="1451400"/>
          </a:xfrm>
          <a:prstGeom prst="rect">
            <a:avLst/>
          </a:prstGeom>
        </p:spPr>
        <p:txBody>
          <a:bodyPr spcFirstLastPara="1" wrap="square" lIns="0" tIns="0" rIns="0" bIns="0" anchor="t" anchorCtr="0">
            <a:noAutofit/>
          </a:bodyPr>
          <a:lstStyle/>
          <a:p>
            <a:pPr marL="171450" indent="-171450"/>
            <a:r>
              <a:rPr lang="en-US" sz="1200" dirty="0">
                <a:solidFill>
                  <a:schemeClr val="tx1"/>
                </a:solidFill>
              </a:rPr>
              <a:t>Automated request to the blood banks when the threshold is met.</a:t>
            </a:r>
          </a:p>
          <a:p>
            <a:pPr marL="0" lvl="0" indent="0" algn="l" rtl="0">
              <a:spcBef>
                <a:spcPts val="600"/>
              </a:spcBef>
              <a:spcAft>
                <a:spcPts val="0"/>
              </a:spcAft>
              <a:buNone/>
            </a:pPr>
            <a:endParaRPr sz="1200" dirty="0"/>
          </a:p>
        </p:txBody>
      </p:sp>
      <p:sp>
        <p:nvSpPr>
          <p:cNvPr id="252" name="Google Shape;252;p29"/>
          <p:cNvSpPr txBox="1">
            <a:spLocks noGrp="1"/>
          </p:cNvSpPr>
          <p:nvPr>
            <p:ph type="body" idx="3"/>
          </p:nvPr>
        </p:nvSpPr>
        <p:spPr>
          <a:xfrm>
            <a:off x="5809001" y="1352550"/>
            <a:ext cx="2134800" cy="1451400"/>
          </a:xfrm>
          <a:prstGeom prst="rect">
            <a:avLst/>
          </a:prstGeom>
        </p:spPr>
        <p:txBody>
          <a:bodyPr spcFirstLastPara="1" wrap="square" lIns="0" tIns="0" rIns="0" bIns="0" anchor="t" anchorCtr="0">
            <a:noAutofit/>
          </a:bodyPr>
          <a:lstStyle/>
          <a:p>
            <a:pPr marL="171450" indent="-171450"/>
            <a:r>
              <a:rPr lang="en-US" sz="1200" dirty="0">
                <a:solidFill>
                  <a:schemeClr val="tx1"/>
                </a:solidFill>
              </a:rPr>
              <a:t>Ability for the enterprise to extend medical services such as mobile hospital feature, increasing hubs around the country</a:t>
            </a:r>
            <a:endParaRPr sz="1200" dirty="0"/>
          </a:p>
        </p:txBody>
      </p:sp>
      <p:sp>
        <p:nvSpPr>
          <p:cNvPr id="253" name="Google Shape;253;p29"/>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sp>
        <p:nvSpPr>
          <p:cNvPr id="254" name="Google Shape;254;p29"/>
          <p:cNvSpPr txBox="1">
            <a:spLocks noGrp="1"/>
          </p:cNvSpPr>
          <p:nvPr>
            <p:ph type="body" idx="1"/>
          </p:nvPr>
        </p:nvSpPr>
        <p:spPr>
          <a:xfrm>
            <a:off x="486106" y="3102876"/>
            <a:ext cx="2134800" cy="1451400"/>
          </a:xfrm>
          <a:prstGeom prst="rect">
            <a:avLst/>
          </a:prstGeom>
        </p:spPr>
        <p:txBody>
          <a:bodyPr spcFirstLastPara="1" wrap="square" lIns="0" tIns="0" rIns="0" bIns="0" anchor="t" anchorCtr="0">
            <a:noAutofit/>
          </a:bodyPr>
          <a:lstStyle/>
          <a:p>
            <a:pPr marL="171450" indent="-171450"/>
            <a:r>
              <a:rPr lang="en-US" sz="1200" dirty="0">
                <a:solidFill>
                  <a:schemeClr val="tx1"/>
                </a:solidFill>
              </a:rPr>
              <a:t>We can integrate this application with mobile apps such as swiggy, ubereats and we can provide a warning to the users to avoid certain foods.</a:t>
            </a:r>
          </a:p>
          <a:p>
            <a:pPr marL="0" lvl="0" indent="0" algn="l" rtl="0">
              <a:spcBef>
                <a:spcPts val="600"/>
              </a:spcBef>
              <a:spcAft>
                <a:spcPts val="0"/>
              </a:spcAft>
              <a:buNone/>
            </a:pPr>
            <a:endParaRPr sz="1200" dirty="0"/>
          </a:p>
        </p:txBody>
      </p:sp>
      <p:sp>
        <p:nvSpPr>
          <p:cNvPr id="255" name="Google Shape;255;p29"/>
          <p:cNvSpPr txBox="1">
            <a:spLocks noGrp="1"/>
          </p:cNvSpPr>
          <p:nvPr>
            <p:ph type="body" idx="2"/>
          </p:nvPr>
        </p:nvSpPr>
        <p:spPr>
          <a:xfrm>
            <a:off x="3472500" y="3181350"/>
            <a:ext cx="2134800" cy="1451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1200" dirty="0"/>
              <a:t>.</a:t>
            </a:r>
          </a:p>
        </p:txBody>
      </p:sp>
      <p:sp>
        <p:nvSpPr>
          <p:cNvPr id="256" name="Google Shape;256;p29"/>
          <p:cNvSpPr txBox="1">
            <a:spLocks noGrp="1"/>
          </p:cNvSpPr>
          <p:nvPr>
            <p:ph type="body" idx="3"/>
          </p:nvPr>
        </p:nvSpPr>
        <p:spPr>
          <a:xfrm>
            <a:off x="5809001" y="3181350"/>
            <a:ext cx="2134800" cy="1451400"/>
          </a:xfrm>
          <a:prstGeom prst="rect">
            <a:avLst/>
          </a:prstGeom>
        </p:spPr>
        <p:txBody>
          <a:bodyPr spcFirstLastPara="1" wrap="square" lIns="0" tIns="0" rIns="0" bIns="0" anchor="t" anchorCtr="0">
            <a:noAutofit/>
          </a:bodyPr>
          <a:lstStyle/>
          <a:p>
            <a:pPr marL="171450" indent="-171450"/>
            <a:r>
              <a:rPr lang="en-US" sz="1200" dirty="0"/>
              <a:t>Based on a patient’s gene and medical history, predict the possibility of a disease to occur.</a:t>
            </a:r>
            <a:endParaRPr sz="1200" dirty="0"/>
          </a:p>
        </p:txBody>
      </p:sp>
      <p:sp>
        <p:nvSpPr>
          <p:cNvPr id="40" name="Google Shape;251;p29">
            <a:extLst>
              <a:ext uri="{FF2B5EF4-FFF2-40B4-BE49-F238E27FC236}">
                <a16:creationId xmlns:a16="http://schemas.microsoft.com/office/drawing/2014/main" id="{A3184B10-50C4-4075-85D1-CDB91BBB7C8B}"/>
              </a:ext>
            </a:extLst>
          </p:cNvPr>
          <p:cNvSpPr txBox="1">
            <a:spLocks/>
          </p:cNvSpPr>
          <p:nvPr/>
        </p:nvSpPr>
        <p:spPr>
          <a:xfrm>
            <a:off x="3270799" y="3059694"/>
            <a:ext cx="2134800" cy="14514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chemeClr val="accent1"/>
              </a:buClr>
              <a:buSzPts val="1600"/>
              <a:buFont typeface="DM Sans"/>
              <a:buChar char="▫"/>
              <a:defRPr sz="1600" b="0" i="0" u="none" strike="noStrike" cap="none">
                <a:solidFill>
                  <a:schemeClr val="dk1"/>
                </a:solidFill>
                <a:latin typeface="DM Sans"/>
                <a:ea typeface="DM Sans"/>
                <a:cs typeface="DM Sans"/>
                <a:sym typeface="DM Sans"/>
              </a:defRPr>
            </a:lvl1pPr>
            <a:lvl2pPr marL="914400" marR="0" lvl="1" indent="-330200" algn="l" rtl="0">
              <a:lnSpc>
                <a:spcPct val="115000"/>
              </a:lnSpc>
              <a:spcBef>
                <a:spcPts val="0"/>
              </a:spcBef>
              <a:spcAft>
                <a:spcPts val="0"/>
              </a:spcAft>
              <a:buClr>
                <a:schemeClr val="dk2"/>
              </a:buClr>
              <a:buSzPts val="1600"/>
              <a:buFont typeface="DM Sans"/>
              <a:buChar char="▫"/>
              <a:defRPr sz="1600" b="0" i="0" u="none" strike="noStrike" cap="none">
                <a:solidFill>
                  <a:schemeClr val="dk1"/>
                </a:solidFill>
                <a:latin typeface="DM Sans"/>
                <a:ea typeface="DM Sans"/>
                <a:cs typeface="DM Sans"/>
                <a:sym typeface="DM Sans"/>
              </a:defRPr>
            </a:lvl2pPr>
            <a:lvl3pPr marL="1371600" marR="0" lvl="2" indent="-330200" algn="l" rtl="0">
              <a:lnSpc>
                <a:spcPct val="115000"/>
              </a:lnSpc>
              <a:spcBef>
                <a:spcPts val="0"/>
              </a:spcBef>
              <a:spcAft>
                <a:spcPts val="0"/>
              </a:spcAft>
              <a:buClr>
                <a:schemeClr val="dk2"/>
              </a:buClr>
              <a:buSzPts val="1600"/>
              <a:buFont typeface="DM Sans"/>
              <a:buChar char="▫"/>
              <a:defRPr sz="1600" b="0" i="0" u="none" strike="noStrike" cap="none">
                <a:solidFill>
                  <a:schemeClr val="dk1"/>
                </a:solidFill>
                <a:latin typeface="DM Sans"/>
                <a:ea typeface="DM Sans"/>
                <a:cs typeface="DM Sans"/>
                <a:sym typeface="DM Sans"/>
              </a:defRPr>
            </a:lvl3pPr>
            <a:lvl4pPr marL="1828800" marR="0" lvl="3" indent="-330200" algn="l" rtl="0">
              <a:lnSpc>
                <a:spcPct val="115000"/>
              </a:lnSpc>
              <a:spcBef>
                <a:spcPts val="0"/>
              </a:spcBef>
              <a:spcAft>
                <a:spcPts val="0"/>
              </a:spcAft>
              <a:buClr>
                <a:schemeClr val="dk2"/>
              </a:buClr>
              <a:buSzPts val="1600"/>
              <a:buFont typeface="DM Sans"/>
              <a:buChar char="▫"/>
              <a:defRPr sz="1600" b="0" i="0" u="none" strike="noStrike" cap="none">
                <a:solidFill>
                  <a:schemeClr val="dk1"/>
                </a:solidFill>
                <a:latin typeface="DM Sans"/>
                <a:ea typeface="DM Sans"/>
                <a:cs typeface="DM Sans"/>
                <a:sym typeface="DM Sans"/>
              </a:defRPr>
            </a:lvl4pPr>
            <a:lvl5pPr marL="2286000" marR="0" lvl="4" indent="-330200" algn="l" rtl="0">
              <a:lnSpc>
                <a:spcPct val="115000"/>
              </a:lnSpc>
              <a:spcBef>
                <a:spcPts val="0"/>
              </a:spcBef>
              <a:spcAft>
                <a:spcPts val="0"/>
              </a:spcAft>
              <a:buClr>
                <a:schemeClr val="dk2"/>
              </a:buClr>
              <a:buSzPts val="1600"/>
              <a:buFont typeface="DM Sans"/>
              <a:buChar char="▫"/>
              <a:defRPr sz="1600" b="0" i="0" u="none" strike="noStrike" cap="none">
                <a:solidFill>
                  <a:schemeClr val="dk1"/>
                </a:solidFill>
                <a:latin typeface="DM Sans"/>
                <a:ea typeface="DM Sans"/>
                <a:cs typeface="DM Sans"/>
                <a:sym typeface="DM Sans"/>
              </a:defRPr>
            </a:lvl5pPr>
            <a:lvl6pPr marL="2743200" marR="0" lvl="5" indent="-330200" algn="l" rtl="0">
              <a:lnSpc>
                <a:spcPct val="115000"/>
              </a:lnSpc>
              <a:spcBef>
                <a:spcPts val="0"/>
              </a:spcBef>
              <a:spcAft>
                <a:spcPts val="0"/>
              </a:spcAft>
              <a:buClr>
                <a:schemeClr val="dk2"/>
              </a:buClr>
              <a:buSzPts val="1600"/>
              <a:buFont typeface="DM Sans"/>
              <a:buChar char="▫"/>
              <a:defRPr sz="1600" b="0" i="0" u="none" strike="noStrike" cap="none">
                <a:solidFill>
                  <a:schemeClr val="dk1"/>
                </a:solidFill>
                <a:latin typeface="DM Sans"/>
                <a:ea typeface="DM Sans"/>
                <a:cs typeface="DM Sans"/>
                <a:sym typeface="DM Sans"/>
              </a:defRPr>
            </a:lvl6pPr>
            <a:lvl7pPr marL="3200400" marR="0" lvl="6" indent="-330200" algn="l" rtl="0">
              <a:lnSpc>
                <a:spcPct val="115000"/>
              </a:lnSpc>
              <a:spcBef>
                <a:spcPts val="0"/>
              </a:spcBef>
              <a:spcAft>
                <a:spcPts val="0"/>
              </a:spcAft>
              <a:buClr>
                <a:schemeClr val="dk2"/>
              </a:buClr>
              <a:buSzPts val="1600"/>
              <a:buFont typeface="DM Sans"/>
              <a:buChar char="▫"/>
              <a:defRPr sz="1600" b="0" i="0" u="none" strike="noStrike" cap="none">
                <a:solidFill>
                  <a:schemeClr val="dk1"/>
                </a:solidFill>
                <a:latin typeface="DM Sans"/>
                <a:ea typeface="DM Sans"/>
                <a:cs typeface="DM Sans"/>
                <a:sym typeface="DM Sans"/>
              </a:defRPr>
            </a:lvl7pPr>
            <a:lvl8pPr marL="3657600" marR="0" lvl="7" indent="-330200" algn="l" rtl="0">
              <a:lnSpc>
                <a:spcPct val="115000"/>
              </a:lnSpc>
              <a:spcBef>
                <a:spcPts val="0"/>
              </a:spcBef>
              <a:spcAft>
                <a:spcPts val="0"/>
              </a:spcAft>
              <a:buClr>
                <a:schemeClr val="dk2"/>
              </a:buClr>
              <a:buSzPts val="1600"/>
              <a:buFont typeface="DM Sans"/>
              <a:buChar char="▫"/>
              <a:defRPr sz="1600" b="0" i="0" u="none" strike="noStrike" cap="none">
                <a:solidFill>
                  <a:schemeClr val="dk1"/>
                </a:solidFill>
                <a:latin typeface="DM Sans"/>
                <a:ea typeface="DM Sans"/>
                <a:cs typeface="DM Sans"/>
                <a:sym typeface="DM Sans"/>
              </a:defRPr>
            </a:lvl8pPr>
            <a:lvl9pPr marL="4114800" marR="0" lvl="8" indent="-330200" algn="l" rtl="0">
              <a:lnSpc>
                <a:spcPct val="115000"/>
              </a:lnSpc>
              <a:spcBef>
                <a:spcPts val="0"/>
              </a:spcBef>
              <a:spcAft>
                <a:spcPts val="0"/>
              </a:spcAft>
              <a:buClr>
                <a:schemeClr val="dk2"/>
              </a:buClr>
              <a:buSzPts val="1600"/>
              <a:buFont typeface="DM Sans"/>
              <a:buChar char="▫"/>
              <a:defRPr sz="1600" b="0" i="0" u="none" strike="noStrike" cap="none">
                <a:solidFill>
                  <a:schemeClr val="dk1"/>
                </a:solidFill>
                <a:latin typeface="DM Sans"/>
                <a:ea typeface="DM Sans"/>
                <a:cs typeface="DM Sans"/>
                <a:sym typeface="DM Sans"/>
              </a:defRPr>
            </a:lvl9pPr>
          </a:lstStyle>
          <a:p>
            <a:pPr marL="285750" indent="-285750" algn="just">
              <a:buFont typeface="Arial" panose="020B0604020202020204" pitchFamily="34" charset="0"/>
              <a:buChar char="•"/>
            </a:pPr>
            <a:r>
              <a:rPr lang="en-IN" sz="1200" dirty="0">
                <a:solidFill>
                  <a:schemeClr val="tx1"/>
                </a:solidFill>
              </a:rPr>
              <a:t>Using the barcode reader to avoid administration of incorrect medications.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5"/>
          <p:cNvSpPr txBox="1">
            <a:spLocks noGrp="1"/>
          </p:cNvSpPr>
          <p:nvPr>
            <p:ph type="title"/>
          </p:nvPr>
        </p:nvSpPr>
        <p:spPr>
          <a:xfrm>
            <a:off x="334650" y="118574"/>
            <a:ext cx="8474700" cy="1319749"/>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Benefits</a:t>
            </a:r>
            <a:endParaRPr dirty="0"/>
          </a:p>
        </p:txBody>
      </p:sp>
      <p:sp>
        <p:nvSpPr>
          <p:cNvPr id="345" name="Google Shape;345;p35"/>
          <p:cNvSpPr txBox="1">
            <a:spLocks noGrp="1"/>
          </p:cNvSpPr>
          <p:nvPr>
            <p:ph type="body" idx="1"/>
          </p:nvPr>
        </p:nvSpPr>
        <p:spPr>
          <a:xfrm>
            <a:off x="119641" y="615297"/>
            <a:ext cx="8913264" cy="4409629"/>
          </a:xfrm>
          <a:prstGeom prst="rect">
            <a:avLst/>
          </a:prstGeom>
        </p:spPr>
        <p:txBody>
          <a:bodyPr spcFirstLastPara="1" wrap="square" lIns="0" tIns="0" rIns="0" bIns="0" anchor="t" anchorCtr="0">
            <a:noAutofit/>
          </a:bodyPr>
          <a:lstStyle/>
          <a:p>
            <a:pPr marL="342900" indent="-342900">
              <a:buFontTx/>
              <a:buChar char="-"/>
            </a:pPr>
            <a:endParaRPr lang="en-IN" sz="2000" dirty="0">
              <a:solidFill>
                <a:schemeClr val="tx1"/>
              </a:solidFill>
            </a:endParaRPr>
          </a:p>
          <a:p>
            <a:pPr marL="342900" indent="-342900">
              <a:buFontTx/>
              <a:buChar char="-"/>
            </a:pPr>
            <a:endParaRPr lang="en-IN" sz="2000" dirty="0">
              <a:solidFill>
                <a:schemeClr val="tx1"/>
              </a:solidFill>
            </a:endParaRPr>
          </a:p>
          <a:p>
            <a:pPr marL="342900" indent="-342900">
              <a:buFontTx/>
              <a:buChar char="-"/>
            </a:pPr>
            <a:r>
              <a:rPr lang="en-US" sz="2000" dirty="0">
                <a:solidFill>
                  <a:schemeClr val="tx1"/>
                </a:solidFill>
              </a:rPr>
              <a:t>We believe that adopting a common integrated healthcare value system would benefit patients with a improved medical care.</a:t>
            </a:r>
            <a:r>
              <a:rPr lang="en-IN" sz="2000" dirty="0">
                <a:solidFill>
                  <a:schemeClr val="tx1"/>
                </a:solidFill>
              </a:rPr>
              <a:t> </a:t>
            </a:r>
          </a:p>
          <a:p>
            <a:pPr marL="342900" indent="-342900">
              <a:buFontTx/>
              <a:buChar char="-"/>
            </a:pPr>
            <a:r>
              <a:rPr lang="en-IN" sz="2000" dirty="0">
                <a:solidFill>
                  <a:schemeClr val="tx1"/>
                </a:solidFill>
              </a:rPr>
              <a:t>safer and cost effective healthcare can be provided to millions of patients across the country.</a:t>
            </a:r>
          </a:p>
          <a:p>
            <a:pPr marL="342900" indent="-342900">
              <a:buFontTx/>
              <a:buChar char="-"/>
            </a:pPr>
            <a:r>
              <a:rPr lang="en-IN" sz="2000" dirty="0">
                <a:solidFill>
                  <a:schemeClr val="tx1"/>
                </a:solidFill>
              </a:rPr>
              <a:t>Keeping track of inventory across multiple enterprises helps in prompt treatment to patients</a:t>
            </a:r>
            <a:r>
              <a:rPr lang="en-US" sz="2000" dirty="0">
                <a:solidFill>
                  <a:schemeClr val="tx1"/>
                </a:solidFill>
              </a:rPr>
              <a:t>.</a:t>
            </a:r>
          </a:p>
        </p:txBody>
      </p:sp>
      <p:sp>
        <p:nvSpPr>
          <p:cNvPr id="346" name="Google Shape;346;p35"/>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0CD98F3-D567-4298-8862-7CA2CB69675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29</a:t>
            </a:fld>
            <a:endParaRPr lang="en"/>
          </a:p>
        </p:txBody>
      </p:sp>
      <p:pic>
        <p:nvPicPr>
          <p:cNvPr id="6" name="Picture 5" descr="A person wearing a suit and tie smiling at the camera&#10;&#10;Description automatically generated">
            <a:extLst>
              <a:ext uri="{FF2B5EF4-FFF2-40B4-BE49-F238E27FC236}">
                <a16:creationId xmlns:a16="http://schemas.microsoft.com/office/drawing/2014/main" id="{30BD63EC-47C8-4761-A5B2-8FA2AAB8994D}"/>
              </a:ext>
            </a:extLst>
          </p:cNvPr>
          <p:cNvPicPr>
            <a:picLocks noChangeAspect="1"/>
          </p:cNvPicPr>
          <p:nvPr/>
        </p:nvPicPr>
        <p:blipFill>
          <a:blip r:embed="rId2"/>
          <a:stretch>
            <a:fillRect/>
          </a:stretch>
        </p:blipFill>
        <p:spPr>
          <a:xfrm>
            <a:off x="3319544" y="623308"/>
            <a:ext cx="2034988" cy="2034988"/>
          </a:xfrm>
          <a:prstGeom prst="rect">
            <a:avLst/>
          </a:prstGeom>
        </p:spPr>
      </p:pic>
      <p:sp>
        <p:nvSpPr>
          <p:cNvPr id="7" name="TextBox 6">
            <a:extLst>
              <a:ext uri="{FF2B5EF4-FFF2-40B4-BE49-F238E27FC236}">
                <a16:creationId xmlns:a16="http://schemas.microsoft.com/office/drawing/2014/main" id="{50C9977A-C090-489F-86BE-335421E952E6}"/>
              </a:ext>
            </a:extLst>
          </p:cNvPr>
          <p:cNvSpPr txBox="1"/>
          <p:nvPr/>
        </p:nvSpPr>
        <p:spPr>
          <a:xfrm>
            <a:off x="806824" y="3083859"/>
            <a:ext cx="7467600" cy="738664"/>
          </a:xfrm>
          <a:prstGeom prst="rect">
            <a:avLst/>
          </a:prstGeom>
          <a:noFill/>
        </p:spPr>
        <p:txBody>
          <a:bodyPr wrap="square" rtlCol="0">
            <a:spAutoFit/>
          </a:bodyPr>
          <a:lstStyle/>
          <a:p>
            <a:pPr algn="ctr"/>
            <a:r>
              <a:rPr lang="en-US" i="1" dirty="0"/>
              <a:t>Special Thanks to Dr.Kal Bugrara for his valuable knowledge and guidance.</a:t>
            </a:r>
          </a:p>
          <a:p>
            <a:endParaRPr lang="en-US" i="1" dirty="0"/>
          </a:p>
          <a:p>
            <a:pPr algn="ctr"/>
            <a:r>
              <a:rPr lang="en-US" i="1" dirty="0"/>
              <a:t>Special Thanks to Mr.Kinnar and all the other TA’s for helping us throughout this semester</a:t>
            </a:r>
            <a:r>
              <a:rPr lang="en-US" dirty="0"/>
              <a:t>.</a:t>
            </a:r>
          </a:p>
        </p:txBody>
      </p:sp>
    </p:spTree>
    <p:extLst>
      <p:ext uri="{BB962C8B-B14F-4D97-AF65-F5344CB8AC3E}">
        <p14:creationId xmlns:p14="http://schemas.microsoft.com/office/powerpoint/2010/main" val="1520176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7"/>
          <p:cNvSpPr txBox="1">
            <a:spLocks noGrp="1"/>
          </p:cNvSpPr>
          <p:nvPr>
            <p:ph type="title"/>
          </p:nvPr>
        </p:nvSpPr>
        <p:spPr>
          <a:xfrm>
            <a:off x="304800" y="355075"/>
            <a:ext cx="8474700" cy="328589"/>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dirty="0"/>
              <a:t>Problem Statement</a:t>
            </a:r>
            <a:endParaRPr sz="2800" dirty="0"/>
          </a:p>
        </p:txBody>
      </p:sp>
      <p:sp>
        <p:nvSpPr>
          <p:cNvPr id="106" name="Google Shape;106;p17"/>
          <p:cNvSpPr txBox="1">
            <a:spLocks noGrp="1"/>
          </p:cNvSpPr>
          <p:nvPr>
            <p:ph type="body" idx="1"/>
          </p:nvPr>
        </p:nvSpPr>
        <p:spPr>
          <a:xfrm>
            <a:off x="139702" y="355075"/>
            <a:ext cx="8639798" cy="4618577"/>
          </a:xfrm>
          <a:prstGeom prst="rect">
            <a:avLst/>
          </a:prstGeom>
        </p:spPr>
        <p:txBody>
          <a:bodyPr spcFirstLastPara="1" wrap="square" lIns="0" tIns="0" rIns="0" bIns="0" anchor="t" anchorCtr="0">
            <a:noAutofit/>
          </a:bodyPr>
          <a:lstStyle/>
          <a:p>
            <a:pPr marL="76200" lvl="0" indent="0" algn="l" rtl="0">
              <a:spcBef>
                <a:spcPts val="600"/>
              </a:spcBef>
              <a:spcAft>
                <a:spcPts val="0"/>
              </a:spcAft>
              <a:buSzPts val="2400"/>
              <a:buNone/>
            </a:pPr>
            <a:endParaRPr lang="en-US" sz="1800" dirty="0"/>
          </a:p>
          <a:p>
            <a:pPr marL="457200" lvl="0" indent="-381000" algn="just" rtl="0">
              <a:spcBef>
                <a:spcPts val="600"/>
              </a:spcBef>
              <a:spcAft>
                <a:spcPts val="0"/>
              </a:spcAft>
              <a:buSzPts val="2400"/>
              <a:buChar char="▫"/>
            </a:pPr>
            <a:r>
              <a:rPr lang="en-US" sz="1800" dirty="0"/>
              <a:t>People residing in small towns in and around Chennai ,Tamil Nadu, India find it difficult to connect with the emergency services and nearby hospitals or blood banks. </a:t>
            </a:r>
          </a:p>
          <a:p>
            <a:pPr lvl="0" algn="just"/>
            <a:r>
              <a:rPr lang="en-US" sz="1800" dirty="0"/>
              <a:t>Emergency Service - In today’s time, the patient’s life depends on how fast they can be brought under medical supervision and treatment. </a:t>
            </a:r>
          </a:p>
          <a:p>
            <a:pPr lvl="0" algn="just"/>
            <a:r>
              <a:rPr lang="en-US" sz="1800" dirty="0"/>
              <a:t>Blood Bank - There are widespread fatal incidents in Tamil Nadu owing to incorrect blood transfusions. Blood banks play a vital role in ensuring that the correct and quality blood components are supplied to the patients.</a:t>
            </a:r>
          </a:p>
          <a:p>
            <a:pPr lvl="0" algn="just"/>
            <a:r>
              <a:rPr lang="en-US" sz="1800" dirty="0"/>
              <a:t>Hospital – There have been cases of medical negligence by providing incorrect medications to the patients hence hospital enterprise ensures utmost medical care for the patients.</a:t>
            </a:r>
          </a:p>
          <a:p>
            <a:pPr marL="76200" lvl="0" indent="0" algn="just">
              <a:buNone/>
            </a:pPr>
            <a:endParaRPr lang="en-US" sz="1800" dirty="0"/>
          </a:p>
        </p:txBody>
      </p:sp>
      <p:sp>
        <p:nvSpPr>
          <p:cNvPr id="107" name="Google Shape;107;p17"/>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4"/>
          <p:cNvSpPr txBox="1">
            <a:spLocks noGrp="1"/>
          </p:cNvSpPr>
          <p:nvPr>
            <p:ph type="ctrTitle" idx="4294967295"/>
          </p:nvPr>
        </p:nvSpPr>
        <p:spPr>
          <a:xfrm>
            <a:off x="2140050" y="1693575"/>
            <a:ext cx="4863900" cy="718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6000"/>
              <a:t>Thanks!</a:t>
            </a:r>
            <a:endParaRPr sz="6000"/>
          </a:p>
        </p:txBody>
      </p:sp>
      <p:sp>
        <p:nvSpPr>
          <p:cNvPr id="335" name="Google Shape;335;p34"/>
          <p:cNvSpPr txBox="1">
            <a:spLocks noGrp="1"/>
          </p:cNvSpPr>
          <p:nvPr>
            <p:ph type="sldNum" idx="12"/>
          </p:nvPr>
        </p:nvSpPr>
        <p:spPr>
          <a:xfrm>
            <a:off x="4337038"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30</a:t>
            </a:fld>
            <a:endParaRPr/>
          </a:p>
        </p:txBody>
      </p:sp>
      <p:grpSp>
        <p:nvGrpSpPr>
          <p:cNvPr id="336" name="Google Shape;336;p34"/>
          <p:cNvGrpSpPr/>
          <p:nvPr/>
        </p:nvGrpSpPr>
        <p:grpSpPr>
          <a:xfrm>
            <a:off x="4205835" y="674584"/>
            <a:ext cx="732219" cy="902826"/>
            <a:chOff x="7079349" y="2005283"/>
            <a:chExt cx="187364" cy="231020"/>
          </a:xfrm>
        </p:grpSpPr>
        <p:sp>
          <p:nvSpPr>
            <p:cNvPr id="337" name="Google Shape;337;p34"/>
            <p:cNvSpPr/>
            <p:nvPr/>
          </p:nvSpPr>
          <p:spPr>
            <a:xfrm>
              <a:off x="7158711" y="2109282"/>
              <a:ext cx="29834" cy="17890"/>
            </a:xfrm>
            <a:custGeom>
              <a:avLst/>
              <a:gdLst/>
              <a:ahLst/>
              <a:cxnLst/>
              <a:rect l="l" t="t" r="r" b="b"/>
              <a:pathLst>
                <a:path w="29834" h="17890" extrusionOk="0">
                  <a:moveTo>
                    <a:pt x="20884" y="0"/>
                  </a:moveTo>
                  <a:lnTo>
                    <a:pt x="8950" y="0"/>
                  </a:lnTo>
                  <a:cubicBezTo>
                    <a:pt x="4177" y="0"/>
                    <a:pt x="0" y="4174"/>
                    <a:pt x="0" y="8945"/>
                  </a:cubicBezTo>
                  <a:cubicBezTo>
                    <a:pt x="0" y="13716"/>
                    <a:pt x="4177" y="17890"/>
                    <a:pt x="8950" y="17890"/>
                  </a:cubicBezTo>
                  <a:lnTo>
                    <a:pt x="20884" y="17890"/>
                  </a:lnTo>
                  <a:cubicBezTo>
                    <a:pt x="25658" y="17890"/>
                    <a:pt x="29835" y="13716"/>
                    <a:pt x="29835" y="8945"/>
                  </a:cubicBezTo>
                  <a:cubicBezTo>
                    <a:pt x="29238" y="4174"/>
                    <a:pt x="25658" y="0"/>
                    <a:pt x="2088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4"/>
            <p:cNvSpPr/>
            <p:nvPr/>
          </p:nvSpPr>
          <p:spPr>
            <a:xfrm>
              <a:off x="7079349" y="2005283"/>
              <a:ext cx="187364" cy="231020"/>
            </a:xfrm>
            <a:custGeom>
              <a:avLst/>
              <a:gdLst/>
              <a:ahLst/>
              <a:cxnLst/>
              <a:rect l="l" t="t" r="r" b="b"/>
              <a:pathLst>
                <a:path w="187364" h="231020" extrusionOk="0">
                  <a:moveTo>
                    <a:pt x="43560" y="16336"/>
                  </a:moveTo>
                  <a:cubicBezTo>
                    <a:pt x="40576" y="24088"/>
                    <a:pt x="42963" y="31244"/>
                    <a:pt x="45350" y="36015"/>
                  </a:cubicBezTo>
                  <a:cubicBezTo>
                    <a:pt x="33416" y="48538"/>
                    <a:pt x="25659" y="65832"/>
                    <a:pt x="25659" y="84319"/>
                  </a:cubicBezTo>
                  <a:cubicBezTo>
                    <a:pt x="25659" y="89686"/>
                    <a:pt x="26256" y="94457"/>
                    <a:pt x="27449" y="99824"/>
                  </a:cubicBezTo>
                  <a:cubicBezTo>
                    <a:pt x="23869" y="101613"/>
                    <a:pt x="22079" y="105788"/>
                    <a:pt x="22676" y="109366"/>
                  </a:cubicBezTo>
                  <a:cubicBezTo>
                    <a:pt x="23869" y="113540"/>
                    <a:pt x="27449" y="116522"/>
                    <a:pt x="31029" y="116522"/>
                  </a:cubicBezTo>
                  <a:cubicBezTo>
                    <a:pt x="31626" y="116522"/>
                    <a:pt x="32223" y="116522"/>
                    <a:pt x="32819" y="116522"/>
                  </a:cubicBezTo>
                  <a:cubicBezTo>
                    <a:pt x="32819" y="116522"/>
                    <a:pt x="32819" y="116522"/>
                    <a:pt x="32819" y="116522"/>
                  </a:cubicBezTo>
                  <a:cubicBezTo>
                    <a:pt x="38190" y="126660"/>
                    <a:pt x="45350" y="135009"/>
                    <a:pt x="54301" y="141569"/>
                  </a:cubicBezTo>
                  <a:cubicBezTo>
                    <a:pt x="42367" y="145147"/>
                    <a:pt x="32223" y="151707"/>
                    <a:pt x="23869" y="160056"/>
                  </a:cubicBezTo>
                  <a:cubicBezTo>
                    <a:pt x="-595" y="185102"/>
                    <a:pt x="1" y="220287"/>
                    <a:pt x="1" y="222076"/>
                  </a:cubicBezTo>
                  <a:cubicBezTo>
                    <a:pt x="1" y="226846"/>
                    <a:pt x="4178" y="231021"/>
                    <a:pt x="8952" y="231021"/>
                  </a:cubicBezTo>
                  <a:cubicBezTo>
                    <a:pt x="8952" y="231021"/>
                    <a:pt x="8952" y="231021"/>
                    <a:pt x="8952" y="231021"/>
                  </a:cubicBezTo>
                  <a:cubicBezTo>
                    <a:pt x="13725" y="231021"/>
                    <a:pt x="17902" y="226846"/>
                    <a:pt x="17306" y="222076"/>
                  </a:cubicBezTo>
                  <a:cubicBezTo>
                    <a:pt x="17306" y="222076"/>
                    <a:pt x="16709" y="192855"/>
                    <a:pt x="36400" y="173175"/>
                  </a:cubicBezTo>
                  <a:cubicBezTo>
                    <a:pt x="48334" y="161248"/>
                    <a:pt x="65638" y="154688"/>
                    <a:pt x="87715" y="155285"/>
                  </a:cubicBezTo>
                  <a:cubicBezTo>
                    <a:pt x="88312" y="155285"/>
                    <a:pt x="89505" y="155285"/>
                    <a:pt x="90102" y="154688"/>
                  </a:cubicBezTo>
                  <a:cubicBezTo>
                    <a:pt x="91892" y="154688"/>
                    <a:pt x="93086" y="154688"/>
                    <a:pt x="94876" y="154688"/>
                  </a:cubicBezTo>
                  <a:cubicBezTo>
                    <a:pt x="96069" y="154688"/>
                    <a:pt x="96666" y="154688"/>
                    <a:pt x="97859" y="154688"/>
                  </a:cubicBezTo>
                  <a:cubicBezTo>
                    <a:pt x="98456" y="154688"/>
                    <a:pt x="99053" y="154688"/>
                    <a:pt x="99649" y="154688"/>
                  </a:cubicBezTo>
                  <a:cubicBezTo>
                    <a:pt x="121727" y="154092"/>
                    <a:pt x="139031" y="160652"/>
                    <a:pt x="150965" y="172579"/>
                  </a:cubicBezTo>
                  <a:cubicBezTo>
                    <a:pt x="170059" y="191662"/>
                    <a:pt x="170059" y="220883"/>
                    <a:pt x="170059" y="221479"/>
                  </a:cubicBezTo>
                  <a:cubicBezTo>
                    <a:pt x="170059" y="226250"/>
                    <a:pt x="173639" y="230425"/>
                    <a:pt x="178413" y="230425"/>
                  </a:cubicBezTo>
                  <a:cubicBezTo>
                    <a:pt x="178413" y="230425"/>
                    <a:pt x="178413" y="230425"/>
                    <a:pt x="178413" y="230425"/>
                  </a:cubicBezTo>
                  <a:cubicBezTo>
                    <a:pt x="183186" y="230425"/>
                    <a:pt x="187363" y="226846"/>
                    <a:pt x="187363" y="221479"/>
                  </a:cubicBezTo>
                  <a:cubicBezTo>
                    <a:pt x="187363" y="219690"/>
                    <a:pt x="187960" y="184506"/>
                    <a:pt x="163496" y="159459"/>
                  </a:cubicBezTo>
                  <a:cubicBezTo>
                    <a:pt x="155739" y="151110"/>
                    <a:pt x="145595" y="145147"/>
                    <a:pt x="134257" y="141569"/>
                  </a:cubicBezTo>
                  <a:cubicBezTo>
                    <a:pt x="152158" y="129045"/>
                    <a:pt x="164092" y="108173"/>
                    <a:pt x="164092" y="84319"/>
                  </a:cubicBezTo>
                  <a:cubicBezTo>
                    <a:pt x="164092" y="46153"/>
                    <a:pt x="133064" y="14547"/>
                    <a:pt x="94279" y="14547"/>
                  </a:cubicBezTo>
                  <a:cubicBezTo>
                    <a:pt x="93086" y="14547"/>
                    <a:pt x="91295" y="14547"/>
                    <a:pt x="90102" y="14547"/>
                  </a:cubicBezTo>
                  <a:cubicBezTo>
                    <a:pt x="88909" y="10969"/>
                    <a:pt x="85328" y="5601"/>
                    <a:pt x="79361" y="2620"/>
                  </a:cubicBezTo>
                  <a:cubicBezTo>
                    <a:pt x="75185" y="234"/>
                    <a:pt x="68621" y="-1555"/>
                    <a:pt x="59074" y="2023"/>
                  </a:cubicBezTo>
                  <a:cubicBezTo>
                    <a:pt x="51317" y="6198"/>
                    <a:pt x="45947" y="10372"/>
                    <a:pt x="43560" y="16336"/>
                  </a:cubicBezTo>
                  <a:close/>
                  <a:moveTo>
                    <a:pt x="66235" y="41382"/>
                  </a:moveTo>
                  <a:cubicBezTo>
                    <a:pt x="68025" y="43768"/>
                    <a:pt x="70411" y="47346"/>
                    <a:pt x="73395" y="50328"/>
                  </a:cubicBezTo>
                  <a:cubicBezTo>
                    <a:pt x="71008" y="59273"/>
                    <a:pt x="63848" y="81338"/>
                    <a:pt x="43560" y="93265"/>
                  </a:cubicBezTo>
                  <a:cubicBezTo>
                    <a:pt x="42963" y="90283"/>
                    <a:pt x="42963" y="87301"/>
                    <a:pt x="42963" y="84319"/>
                  </a:cubicBezTo>
                  <a:cubicBezTo>
                    <a:pt x="42963" y="67025"/>
                    <a:pt x="52510" y="50924"/>
                    <a:pt x="66235" y="41382"/>
                  </a:cubicBezTo>
                  <a:close/>
                  <a:moveTo>
                    <a:pt x="95472" y="136798"/>
                  </a:moveTo>
                  <a:cubicBezTo>
                    <a:pt x="76378" y="136798"/>
                    <a:pt x="59074" y="126064"/>
                    <a:pt x="50124" y="110559"/>
                  </a:cubicBezTo>
                  <a:cubicBezTo>
                    <a:pt x="72201" y="99228"/>
                    <a:pt x="82942" y="78356"/>
                    <a:pt x="88312" y="64640"/>
                  </a:cubicBezTo>
                  <a:cubicBezTo>
                    <a:pt x="102036" y="75374"/>
                    <a:pt x="121130" y="86108"/>
                    <a:pt x="147385" y="89090"/>
                  </a:cubicBezTo>
                  <a:cubicBezTo>
                    <a:pt x="144998" y="115926"/>
                    <a:pt x="122324" y="136798"/>
                    <a:pt x="95472" y="136798"/>
                  </a:cubicBezTo>
                  <a:close/>
                  <a:moveTo>
                    <a:pt x="145595" y="71200"/>
                  </a:moveTo>
                  <a:cubicBezTo>
                    <a:pt x="110987" y="65832"/>
                    <a:pt x="91892" y="45557"/>
                    <a:pt x="82942" y="34226"/>
                  </a:cubicBezTo>
                  <a:cubicBezTo>
                    <a:pt x="87119" y="33033"/>
                    <a:pt x="91295" y="32437"/>
                    <a:pt x="95472" y="32437"/>
                  </a:cubicBezTo>
                  <a:cubicBezTo>
                    <a:pt x="119340" y="32437"/>
                    <a:pt x="139628" y="49135"/>
                    <a:pt x="145595" y="71200"/>
                  </a:cubicBezTo>
                  <a:close/>
                  <a:moveTo>
                    <a:pt x="59671" y="23492"/>
                  </a:moveTo>
                  <a:cubicBezTo>
                    <a:pt x="59671" y="23492"/>
                    <a:pt x="60864" y="21703"/>
                    <a:pt x="65638" y="19317"/>
                  </a:cubicBezTo>
                  <a:cubicBezTo>
                    <a:pt x="67428" y="18721"/>
                    <a:pt x="69815" y="18125"/>
                    <a:pt x="71605" y="18721"/>
                  </a:cubicBezTo>
                  <a:cubicBezTo>
                    <a:pt x="71605" y="18721"/>
                    <a:pt x="71605" y="18721"/>
                    <a:pt x="71605" y="18721"/>
                  </a:cubicBezTo>
                  <a:cubicBezTo>
                    <a:pt x="67428" y="20510"/>
                    <a:pt x="63251" y="22299"/>
                    <a:pt x="59074" y="24684"/>
                  </a:cubicBezTo>
                  <a:cubicBezTo>
                    <a:pt x="59671" y="24088"/>
                    <a:pt x="59671" y="23492"/>
                    <a:pt x="59671" y="234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4"/>
            <p:cNvSpPr/>
            <p:nvPr/>
          </p:nvSpPr>
          <p:spPr>
            <a:xfrm>
              <a:off x="7170645" y="2177862"/>
              <a:ext cx="52509" cy="52478"/>
            </a:xfrm>
            <a:custGeom>
              <a:avLst/>
              <a:gdLst/>
              <a:ahLst/>
              <a:cxnLst/>
              <a:rect l="l" t="t" r="r" b="b"/>
              <a:pathLst>
                <a:path w="52509" h="52478" extrusionOk="0">
                  <a:moveTo>
                    <a:pt x="17304" y="8945"/>
                  </a:moveTo>
                  <a:lnTo>
                    <a:pt x="17304" y="17294"/>
                  </a:lnTo>
                  <a:lnTo>
                    <a:pt x="8950" y="17294"/>
                  </a:lnTo>
                  <a:cubicBezTo>
                    <a:pt x="4177" y="17294"/>
                    <a:pt x="0" y="21468"/>
                    <a:pt x="0" y="26239"/>
                  </a:cubicBezTo>
                  <a:cubicBezTo>
                    <a:pt x="0" y="31010"/>
                    <a:pt x="4177" y="35184"/>
                    <a:pt x="8950" y="35184"/>
                  </a:cubicBezTo>
                  <a:lnTo>
                    <a:pt x="17304" y="35184"/>
                  </a:lnTo>
                  <a:lnTo>
                    <a:pt x="17304" y="43533"/>
                  </a:lnTo>
                  <a:cubicBezTo>
                    <a:pt x="17304" y="48304"/>
                    <a:pt x="21481" y="52479"/>
                    <a:pt x="26255" y="52479"/>
                  </a:cubicBezTo>
                  <a:cubicBezTo>
                    <a:pt x="31028" y="52479"/>
                    <a:pt x="35205" y="48304"/>
                    <a:pt x="35205" y="43533"/>
                  </a:cubicBezTo>
                  <a:lnTo>
                    <a:pt x="35205" y="35184"/>
                  </a:lnTo>
                  <a:lnTo>
                    <a:pt x="43559" y="35184"/>
                  </a:lnTo>
                  <a:cubicBezTo>
                    <a:pt x="48332" y="35184"/>
                    <a:pt x="52509" y="31010"/>
                    <a:pt x="52509" y="26239"/>
                  </a:cubicBezTo>
                  <a:cubicBezTo>
                    <a:pt x="52509" y="21468"/>
                    <a:pt x="48332" y="17294"/>
                    <a:pt x="43559" y="17294"/>
                  </a:cubicBezTo>
                  <a:lnTo>
                    <a:pt x="35205" y="17294"/>
                  </a:lnTo>
                  <a:lnTo>
                    <a:pt x="35205" y="8945"/>
                  </a:lnTo>
                  <a:cubicBezTo>
                    <a:pt x="35205" y="4174"/>
                    <a:pt x="31028" y="0"/>
                    <a:pt x="26255" y="0"/>
                  </a:cubicBezTo>
                  <a:cubicBezTo>
                    <a:pt x="21481" y="0"/>
                    <a:pt x="17304" y="4174"/>
                    <a:pt x="17304" y="89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4"/>
          <p:cNvSpPr txBox="1">
            <a:spLocks noGrp="1"/>
          </p:cNvSpPr>
          <p:nvPr>
            <p:ph type="body" idx="1"/>
          </p:nvPr>
        </p:nvSpPr>
        <p:spPr>
          <a:xfrm>
            <a:off x="1346350" y="1385300"/>
            <a:ext cx="6451500" cy="819900"/>
          </a:xfrm>
          <a:prstGeom prst="rect">
            <a:avLst/>
          </a:prstGeom>
        </p:spPr>
        <p:txBody>
          <a:bodyPr spcFirstLastPara="1" wrap="square" lIns="0" tIns="0" rIns="0" bIns="0" anchor="t" anchorCtr="0">
            <a:noAutofit/>
          </a:bodyPr>
          <a:lstStyle/>
          <a:p>
            <a:pPr marL="0" lvl="0" indent="0">
              <a:buNone/>
            </a:pPr>
            <a:r>
              <a:rPr lang="en-US" sz="2000" b="0" i="1" dirty="0"/>
              <a:t>There is the need for an effective healthcare system with good facilities and pre-arrival notifications. Needless to say that in order to augment the productivity of a patient’s treatment in an emerging economy such as India, it is essential to create general awareness about the ecosystem</a:t>
            </a:r>
            <a:endParaRPr sz="2000" b="0" i="1" dirty="0"/>
          </a:p>
        </p:txBody>
      </p:sp>
      <p:sp>
        <p:nvSpPr>
          <p:cNvPr id="85" name="Google Shape;85;p14"/>
          <p:cNvSpPr txBox="1">
            <a:spLocks noGrp="1"/>
          </p:cNvSpPr>
          <p:nvPr>
            <p:ph type="sldNum" idx="12"/>
          </p:nvPr>
        </p:nvSpPr>
        <p:spPr>
          <a:xfrm>
            <a:off x="4337138"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896445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1" name="Google Shape;321;p33"/>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grpSp>
        <p:nvGrpSpPr>
          <p:cNvPr id="322" name="Google Shape;322;p33"/>
          <p:cNvGrpSpPr/>
          <p:nvPr/>
        </p:nvGrpSpPr>
        <p:grpSpPr>
          <a:xfrm>
            <a:off x="410353" y="642521"/>
            <a:ext cx="5199029" cy="3046049"/>
            <a:chOff x="1177450" y="241631"/>
            <a:chExt cx="6173152" cy="3616776"/>
          </a:xfrm>
        </p:grpSpPr>
        <p:sp>
          <p:nvSpPr>
            <p:cNvPr id="323" name="Google Shape;323;p33"/>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33"/>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a:noFill/>
            </a:ln>
            <a:effectLst>
              <a:outerShdw blurRad="142875" dist="19050" dir="5400000" algn="bl" rotWithShape="0">
                <a:schemeClr val="dk1">
                  <a:alpha val="50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tx1">
                    <a:lumMod val="50000"/>
                    <a:lumOff val="50000"/>
                  </a:schemeClr>
                </a:solidFill>
                <a:latin typeface="Calibri"/>
                <a:ea typeface="Calibri"/>
                <a:cs typeface="Calibri"/>
                <a:sym typeface="Calibri"/>
              </a:endParaRPr>
            </a:p>
          </p:txBody>
        </p:sp>
        <p:sp>
          <p:nvSpPr>
            <p:cNvPr id="325" name="Google Shape;325;p33"/>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33"/>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7" name="Google Shape;327;p33"/>
          <p:cNvSpPr txBox="1">
            <a:spLocks noGrp="1"/>
          </p:cNvSpPr>
          <p:nvPr>
            <p:ph type="body" idx="1"/>
          </p:nvPr>
        </p:nvSpPr>
        <p:spPr>
          <a:xfrm>
            <a:off x="784150" y="961050"/>
            <a:ext cx="2463300" cy="32214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 sz="1800" dirty="0">
                <a:solidFill>
                  <a:schemeClr val="lt1"/>
                </a:solidFill>
              </a:rPr>
              <a:t>.</a:t>
            </a:r>
            <a:endParaRPr sz="1800" dirty="0">
              <a:solidFill>
                <a:schemeClr val="lt1"/>
              </a:solidFill>
            </a:endParaRPr>
          </a:p>
        </p:txBody>
      </p:sp>
      <p:sp>
        <p:nvSpPr>
          <p:cNvPr id="2" name="TextBox 1">
            <a:extLst>
              <a:ext uri="{FF2B5EF4-FFF2-40B4-BE49-F238E27FC236}">
                <a16:creationId xmlns:a16="http://schemas.microsoft.com/office/drawing/2014/main" id="{C886B4E3-8E63-416E-9861-8C4DF28E7AB1}"/>
              </a:ext>
            </a:extLst>
          </p:cNvPr>
          <p:cNvSpPr txBox="1"/>
          <p:nvPr/>
        </p:nvSpPr>
        <p:spPr>
          <a:xfrm>
            <a:off x="2068727" y="1456841"/>
            <a:ext cx="2089495" cy="830997"/>
          </a:xfrm>
          <a:prstGeom prst="rect">
            <a:avLst/>
          </a:prstGeom>
          <a:noFill/>
        </p:spPr>
        <p:txBody>
          <a:bodyPr wrap="square" rtlCol="0">
            <a:spAutoFit/>
          </a:bodyPr>
          <a:lstStyle/>
          <a:p>
            <a:r>
              <a:rPr lang="en-US" dirty="0"/>
              <a:t>   </a:t>
            </a:r>
            <a:r>
              <a:rPr lang="en-US" sz="2400" b="1" dirty="0">
                <a:solidFill>
                  <a:schemeClr val="tx1">
                    <a:lumMod val="50000"/>
                    <a:lumOff val="50000"/>
                  </a:schemeClr>
                </a:solidFill>
                <a:latin typeface="DM Sans" panose="020B0604020202020204" charset="0"/>
              </a:rPr>
              <a:t>MedSys EcoSystem</a:t>
            </a:r>
          </a:p>
        </p:txBody>
      </p:sp>
      <p:grpSp>
        <p:nvGrpSpPr>
          <p:cNvPr id="13" name="Google Shape;396;p39">
            <a:extLst>
              <a:ext uri="{FF2B5EF4-FFF2-40B4-BE49-F238E27FC236}">
                <a16:creationId xmlns:a16="http://schemas.microsoft.com/office/drawing/2014/main" id="{25509B3D-7305-472F-87AE-3D09E136AEFC}"/>
              </a:ext>
            </a:extLst>
          </p:cNvPr>
          <p:cNvGrpSpPr/>
          <p:nvPr/>
        </p:nvGrpSpPr>
        <p:grpSpPr>
          <a:xfrm>
            <a:off x="3507032" y="1590256"/>
            <a:ext cx="256533" cy="272134"/>
            <a:chOff x="5595970" y="1462244"/>
            <a:chExt cx="230323" cy="198583"/>
          </a:xfrm>
        </p:grpSpPr>
        <p:sp>
          <p:nvSpPr>
            <p:cNvPr id="14" name="Google Shape;397;p39">
              <a:extLst>
                <a:ext uri="{FF2B5EF4-FFF2-40B4-BE49-F238E27FC236}">
                  <a16:creationId xmlns:a16="http://schemas.microsoft.com/office/drawing/2014/main" id="{A9062EFC-C93F-4D98-A6D1-AABAB7B6BA20}"/>
                </a:ext>
              </a:extLst>
            </p:cNvPr>
            <p:cNvSpPr/>
            <p:nvPr/>
          </p:nvSpPr>
          <p:spPr>
            <a:xfrm>
              <a:off x="5595970" y="1462244"/>
              <a:ext cx="230323" cy="198583"/>
            </a:xfrm>
            <a:custGeom>
              <a:avLst/>
              <a:gdLst/>
              <a:ahLst/>
              <a:cxnLst/>
              <a:rect l="l" t="t" r="r" b="b"/>
              <a:pathLst>
                <a:path w="230323" h="198583" extrusionOk="0">
                  <a:moveTo>
                    <a:pt x="111582" y="196198"/>
                  </a:moveTo>
                  <a:lnTo>
                    <a:pt x="115759" y="198584"/>
                  </a:lnTo>
                  <a:lnTo>
                    <a:pt x="119935" y="196198"/>
                  </a:lnTo>
                  <a:cubicBezTo>
                    <a:pt x="123516" y="194409"/>
                    <a:pt x="202876" y="150280"/>
                    <a:pt x="224953" y="94819"/>
                  </a:cubicBezTo>
                  <a:cubicBezTo>
                    <a:pt x="226744" y="91241"/>
                    <a:pt x="230324" y="77525"/>
                    <a:pt x="230324" y="67984"/>
                  </a:cubicBezTo>
                  <a:cubicBezTo>
                    <a:pt x="230324" y="30414"/>
                    <a:pt x="199892" y="0"/>
                    <a:pt x="162301" y="0"/>
                  </a:cubicBezTo>
                  <a:cubicBezTo>
                    <a:pt x="144400" y="0"/>
                    <a:pt x="127692" y="7156"/>
                    <a:pt x="115162" y="19083"/>
                  </a:cubicBezTo>
                  <a:cubicBezTo>
                    <a:pt x="102631" y="6560"/>
                    <a:pt x="85924" y="0"/>
                    <a:pt x="68023" y="0"/>
                  </a:cubicBezTo>
                  <a:cubicBezTo>
                    <a:pt x="30431" y="0"/>
                    <a:pt x="0" y="30414"/>
                    <a:pt x="0" y="67984"/>
                  </a:cubicBezTo>
                  <a:cubicBezTo>
                    <a:pt x="0" y="73351"/>
                    <a:pt x="597" y="78718"/>
                    <a:pt x="1790" y="83489"/>
                  </a:cubicBezTo>
                  <a:cubicBezTo>
                    <a:pt x="3580" y="85278"/>
                    <a:pt x="12530" y="138949"/>
                    <a:pt x="111582" y="196198"/>
                  </a:cubicBezTo>
                  <a:close/>
                  <a:moveTo>
                    <a:pt x="69216" y="17890"/>
                  </a:moveTo>
                  <a:cubicBezTo>
                    <a:pt x="81150" y="17890"/>
                    <a:pt x="92488" y="22065"/>
                    <a:pt x="100841" y="29221"/>
                  </a:cubicBezTo>
                  <a:cubicBezTo>
                    <a:pt x="101438" y="29817"/>
                    <a:pt x="102034" y="30414"/>
                    <a:pt x="102631" y="31010"/>
                  </a:cubicBezTo>
                  <a:cubicBezTo>
                    <a:pt x="107405" y="34588"/>
                    <a:pt x="114565" y="48304"/>
                    <a:pt x="118145" y="56653"/>
                  </a:cubicBezTo>
                  <a:cubicBezTo>
                    <a:pt x="119339" y="60231"/>
                    <a:pt x="122919" y="62020"/>
                    <a:pt x="126499" y="62020"/>
                  </a:cubicBezTo>
                  <a:cubicBezTo>
                    <a:pt x="127692" y="62020"/>
                    <a:pt x="128886" y="62020"/>
                    <a:pt x="130079" y="61424"/>
                  </a:cubicBezTo>
                  <a:cubicBezTo>
                    <a:pt x="134853" y="59635"/>
                    <a:pt x="136643" y="54268"/>
                    <a:pt x="134853" y="50093"/>
                  </a:cubicBezTo>
                  <a:cubicBezTo>
                    <a:pt x="133659" y="47708"/>
                    <a:pt x="130676" y="41148"/>
                    <a:pt x="126499" y="33396"/>
                  </a:cubicBezTo>
                  <a:cubicBezTo>
                    <a:pt x="136046" y="23258"/>
                    <a:pt x="149173" y="17294"/>
                    <a:pt x="162897" y="17294"/>
                  </a:cubicBezTo>
                  <a:cubicBezTo>
                    <a:pt x="190345" y="17294"/>
                    <a:pt x="213020" y="39955"/>
                    <a:pt x="213020" y="67387"/>
                  </a:cubicBezTo>
                  <a:cubicBezTo>
                    <a:pt x="213020" y="73947"/>
                    <a:pt x="210036" y="85278"/>
                    <a:pt x="208843" y="87663"/>
                  </a:cubicBezTo>
                  <a:cubicBezTo>
                    <a:pt x="191539" y="130600"/>
                    <a:pt x="132466" y="168170"/>
                    <a:pt x="115759" y="177712"/>
                  </a:cubicBezTo>
                  <a:cubicBezTo>
                    <a:pt x="40575" y="132986"/>
                    <a:pt x="23868" y="93030"/>
                    <a:pt x="20884" y="82892"/>
                  </a:cubicBezTo>
                  <a:lnTo>
                    <a:pt x="20288" y="79314"/>
                  </a:lnTo>
                  <a:cubicBezTo>
                    <a:pt x="19094" y="75140"/>
                    <a:pt x="18497" y="70965"/>
                    <a:pt x="18497" y="67387"/>
                  </a:cubicBezTo>
                  <a:cubicBezTo>
                    <a:pt x="19094" y="40552"/>
                    <a:pt x="41769" y="17890"/>
                    <a:pt x="69216" y="178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98;p39">
              <a:extLst>
                <a:ext uri="{FF2B5EF4-FFF2-40B4-BE49-F238E27FC236}">
                  <a16:creationId xmlns:a16="http://schemas.microsoft.com/office/drawing/2014/main" id="{6006B1BA-67BA-4F85-B367-616CE9FEC3A1}"/>
                </a:ext>
              </a:extLst>
            </p:cNvPr>
            <p:cNvSpPr/>
            <p:nvPr/>
          </p:nvSpPr>
          <p:spPr>
            <a:xfrm>
              <a:off x="5627842" y="1498527"/>
              <a:ext cx="30875" cy="47206"/>
            </a:xfrm>
            <a:custGeom>
              <a:avLst/>
              <a:gdLst/>
              <a:ahLst/>
              <a:cxnLst/>
              <a:rect l="l" t="t" r="r" b="b"/>
              <a:pathLst>
                <a:path w="30875" h="47206" extrusionOk="0">
                  <a:moveTo>
                    <a:pt x="12880" y="47206"/>
                  </a:moveTo>
                  <a:cubicBezTo>
                    <a:pt x="17653" y="45417"/>
                    <a:pt x="20040" y="40646"/>
                    <a:pt x="18847" y="35875"/>
                  </a:cubicBezTo>
                  <a:cubicBezTo>
                    <a:pt x="18847" y="35279"/>
                    <a:pt x="14670" y="22159"/>
                    <a:pt x="26007" y="16792"/>
                  </a:cubicBezTo>
                  <a:cubicBezTo>
                    <a:pt x="30184" y="14407"/>
                    <a:pt x="31974" y="9636"/>
                    <a:pt x="30184" y="4865"/>
                  </a:cubicBezTo>
                  <a:cubicBezTo>
                    <a:pt x="27797" y="691"/>
                    <a:pt x="23023" y="-1098"/>
                    <a:pt x="18250" y="691"/>
                  </a:cubicBezTo>
                  <a:cubicBezTo>
                    <a:pt x="-2038" y="10232"/>
                    <a:pt x="-1441" y="31701"/>
                    <a:pt x="1542" y="41243"/>
                  </a:cubicBezTo>
                  <a:cubicBezTo>
                    <a:pt x="2736" y="44820"/>
                    <a:pt x="6316" y="47206"/>
                    <a:pt x="9896" y="47206"/>
                  </a:cubicBezTo>
                  <a:cubicBezTo>
                    <a:pt x="11090" y="47206"/>
                    <a:pt x="11686" y="47206"/>
                    <a:pt x="12880" y="4720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 name="Google Shape;399;p39">
            <a:extLst>
              <a:ext uri="{FF2B5EF4-FFF2-40B4-BE49-F238E27FC236}">
                <a16:creationId xmlns:a16="http://schemas.microsoft.com/office/drawing/2014/main" id="{2A08D858-C279-47CB-BFE0-F86211DD7C16}"/>
              </a:ext>
            </a:extLst>
          </p:cNvPr>
          <p:cNvGrpSpPr/>
          <p:nvPr/>
        </p:nvGrpSpPr>
        <p:grpSpPr>
          <a:xfrm>
            <a:off x="4572000" y="4182450"/>
            <a:ext cx="345626" cy="380066"/>
            <a:chOff x="5607904" y="326798"/>
            <a:chExt cx="208246" cy="228997"/>
          </a:xfrm>
        </p:grpSpPr>
        <p:sp>
          <p:nvSpPr>
            <p:cNvPr id="17" name="Google Shape;400;p39">
              <a:extLst>
                <a:ext uri="{FF2B5EF4-FFF2-40B4-BE49-F238E27FC236}">
                  <a16:creationId xmlns:a16="http://schemas.microsoft.com/office/drawing/2014/main" id="{C947D9C7-D399-4BB5-B59D-80821A61E847}"/>
                </a:ext>
              </a:extLst>
            </p:cNvPr>
            <p:cNvSpPr/>
            <p:nvPr/>
          </p:nvSpPr>
          <p:spPr>
            <a:xfrm>
              <a:off x="5607904" y="326798"/>
              <a:ext cx="208246" cy="228997"/>
            </a:xfrm>
            <a:custGeom>
              <a:avLst/>
              <a:gdLst/>
              <a:ahLst/>
              <a:cxnLst/>
              <a:rect l="l" t="t" r="r" b="b"/>
              <a:pathLst>
                <a:path w="208246" h="228997" extrusionOk="0">
                  <a:moveTo>
                    <a:pt x="41769" y="228998"/>
                  </a:moveTo>
                  <a:lnTo>
                    <a:pt x="163494" y="228998"/>
                  </a:lnTo>
                  <a:lnTo>
                    <a:pt x="165881" y="226016"/>
                  </a:lnTo>
                  <a:cubicBezTo>
                    <a:pt x="179008" y="210511"/>
                    <a:pt x="193925" y="192024"/>
                    <a:pt x="206456" y="177115"/>
                  </a:cubicBezTo>
                  <a:lnTo>
                    <a:pt x="208246" y="174730"/>
                  </a:lnTo>
                  <a:lnTo>
                    <a:pt x="208246" y="41744"/>
                  </a:lnTo>
                  <a:cubicBezTo>
                    <a:pt x="208246" y="18487"/>
                    <a:pt x="189152" y="0"/>
                    <a:pt x="166478" y="0"/>
                  </a:cubicBezTo>
                  <a:lnTo>
                    <a:pt x="41769" y="0"/>
                  </a:lnTo>
                  <a:cubicBezTo>
                    <a:pt x="18497" y="0"/>
                    <a:pt x="0" y="19083"/>
                    <a:pt x="0" y="41744"/>
                  </a:cubicBezTo>
                  <a:lnTo>
                    <a:pt x="0" y="187253"/>
                  </a:lnTo>
                  <a:cubicBezTo>
                    <a:pt x="0" y="210511"/>
                    <a:pt x="18497" y="228998"/>
                    <a:pt x="41769" y="228998"/>
                  </a:cubicBezTo>
                  <a:close/>
                  <a:moveTo>
                    <a:pt x="156930" y="209914"/>
                  </a:moveTo>
                  <a:lnTo>
                    <a:pt x="156930" y="179501"/>
                  </a:lnTo>
                  <a:cubicBezTo>
                    <a:pt x="156930" y="175326"/>
                    <a:pt x="159914" y="172345"/>
                    <a:pt x="163494" y="172345"/>
                  </a:cubicBezTo>
                  <a:lnTo>
                    <a:pt x="187959" y="172345"/>
                  </a:lnTo>
                  <a:cubicBezTo>
                    <a:pt x="177815" y="184271"/>
                    <a:pt x="167074" y="197987"/>
                    <a:pt x="156930" y="209914"/>
                  </a:cubicBezTo>
                  <a:close/>
                  <a:moveTo>
                    <a:pt x="17901" y="41744"/>
                  </a:moveTo>
                  <a:cubicBezTo>
                    <a:pt x="17901" y="28625"/>
                    <a:pt x="28641" y="17294"/>
                    <a:pt x="42365" y="17294"/>
                  </a:cubicBezTo>
                  <a:lnTo>
                    <a:pt x="167074" y="17294"/>
                  </a:lnTo>
                  <a:cubicBezTo>
                    <a:pt x="180201" y="17294"/>
                    <a:pt x="191539" y="28028"/>
                    <a:pt x="191539" y="41744"/>
                  </a:cubicBezTo>
                  <a:lnTo>
                    <a:pt x="191539" y="155050"/>
                  </a:lnTo>
                  <a:lnTo>
                    <a:pt x="163494" y="155050"/>
                  </a:lnTo>
                  <a:cubicBezTo>
                    <a:pt x="150367" y="155050"/>
                    <a:pt x="139626" y="166381"/>
                    <a:pt x="139626" y="180097"/>
                  </a:cubicBezTo>
                  <a:lnTo>
                    <a:pt x="139626" y="212300"/>
                  </a:lnTo>
                  <a:lnTo>
                    <a:pt x="42365" y="212300"/>
                  </a:lnTo>
                  <a:cubicBezTo>
                    <a:pt x="29238" y="212300"/>
                    <a:pt x="17901" y="201566"/>
                    <a:pt x="17901" y="187850"/>
                  </a:cubicBezTo>
                  <a:lnTo>
                    <a:pt x="17901" y="417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401;p39">
              <a:extLst>
                <a:ext uri="{FF2B5EF4-FFF2-40B4-BE49-F238E27FC236}">
                  <a16:creationId xmlns:a16="http://schemas.microsoft.com/office/drawing/2014/main" id="{0D03A976-3442-48F0-8FA6-02A6E06FB80B}"/>
                </a:ext>
              </a:extLst>
            </p:cNvPr>
            <p:cNvSpPr/>
            <p:nvPr/>
          </p:nvSpPr>
          <p:spPr>
            <a:xfrm>
              <a:off x="5661607" y="393589"/>
              <a:ext cx="102631" cy="17890"/>
            </a:xfrm>
            <a:custGeom>
              <a:avLst/>
              <a:gdLst/>
              <a:ahLst/>
              <a:cxnLst/>
              <a:rect l="l" t="t" r="r" b="b"/>
              <a:pathLst>
                <a:path w="102631" h="17890" extrusionOk="0">
                  <a:moveTo>
                    <a:pt x="93681" y="0"/>
                  </a:moveTo>
                  <a:lnTo>
                    <a:pt x="8950" y="0"/>
                  </a:lnTo>
                  <a:cubicBezTo>
                    <a:pt x="4177" y="0"/>
                    <a:pt x="0" y="4174"/>
                    <a:pt x="0" y="8945"/>
                  </a:cubicBezTo>
                  <a:cubicBezTo>
                    <a:pt x="0" y="13716"/>
                    <a:pt x="4177" y="17890"/>
                    <a:pt x="8950" y="17890"/>
                  </a:cubicBezTo>
                  <a:lnTo>
                    <a:pt x="93681" y="17890"/>
                  </a:lnTo>
                  <a:cubicBezTo>
                    <a:pt x="98454" y="17890"/>
                    <a:pt x="102631" y="13716"/>
                    <a:pt x="102631" y="8945"/>
                  </a:cubicBezTo>
                  <a:cubicBezTo>
                    <a:pt x="102631" y="4174"/>
                    <a:pt x="98454" y="0"/>
                    <a:pt x="9368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402;p39">
              <a:extLst>
                <a:ext uri="{FF2B5EF4-FFF2-40B4-BE49-F238E27FC236}">
                  <a16:creationId xmlns:a16="http://schemas.microsoft.com/office/drawing/2014/main" id="{596A5A70-61C0-4E06-8E5E-8D2AFC7EA4E7}"/>
                </a:ext>
              </a:extLst>
            </p:cNvPr>
            <p:cNvSpPr/>
            <p:nvPr/>
          </p:nvSpPr>
          <p:spPr>
            <a:xfrm>
              <a:off x="5661607" y="424003"/>
              <a:ext cx="102631" cy="17890"/>
            </a:xfrm>
            <a:custGeom>
              <a:avLst/>
              <a:gdLst/>
              <a:ahLst/>
              <a:cxnLst/>
              <a:rect l="l" t="t" r="r" b="b"/>
              <a:pathLst>
                <a:path w="102631" h="17890" extrusionOk="0">
                  <a:moveTo>
                    <a:pt x="93681" y="0"/>
                  </a:moveTo>
                  <a:lnTo>
                    <a:pt x="8950" y="0"/>
                  </a:lnTo>
                  <a:cubicBezTo>
                    <a:pt x="4177" y="0"/>
                    <a:pt x="0" y="4174"/>
                    <a:pt x="0" y="8945"/>
                  </a:cubicBezTo>
                  <a:cubicBezTo>
                    <a:pt x="0" y="13716"/>
                    <a:pt x="4177" y="17890"/>
                    <a:pt x="8950" y="17890"/>
                  </a:cubicBezTo>
                  <a:lnTo>
                    <a:pt x="93681" y="17890"/>
                  </a:lnTo>
                  <a:cubicBezTo>
                    <a:pt x="98454" y="17890"/>
                    <a:pt x="102631" y="13716"/>
                    <a:pt x="102631" y="8945"/>
                  </a:cubicBezTo>
                  <a:cubicBezTo>
                    <a:pt x="102631" y="4174"/>
                    <a:pt x="98454" y="0"/>
                    <a:pt x="9368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403;p39">
              <a:extLst>
                <a:ext uri="{FF2B5EF4-FFF2-40B4-BE49-F238E27FC236}">
                  <a16:creationId xmlns:a16="http://schemas.microsoft.com/office/drawing/2014/main" id="{6947205B-E52B-495D-B1D0-34EAF472CC41}"/>
                </a:ext>
              </a:extLst>
            </p:cNvPr>
            <p:cNvSpPr/>
            <p:nvPr/>
          </p:nvSpPr>
          <p:spPr>
            <a:xfrm>
              <a:off x="5661607" y="454417"/>
              <a:ext cx="54298" cy="17890"/>
            </a:xfrm>
            <a:custGeom>
              <a:avLst/>
              <a:gdLst/>
              <a:ahLst/>
              <a:cxnLst/>
              <a:rect l="l" t="t" r="r" b="b"/>
              <a:pathLst>
                <a:path w="54298" h="17890" extrusionOk="0">
                  <a:moveTo>
                    <a:pt x="8950" y="17890"/>
                  </a:moveTo>
                  <a:lnTo>
                    <a:pt x="45349" y="17890"/>
                  </a:lnTo>
                  <a:cubicBezTo>
                    <a:pt x="50122" y="17890"/>
                    <a:pt x="54299" y="13716"/>
                    <a:pt x="54299" y="8945"/>
                  </a:cubicBezTo>
                  <a:cubicBezTo>
                    <a:pt x="54299" y="4174"/>
                    <a:pt x="50122" y="0"/>
                    <a:pt x="45349" y="0"/>
                  </a:cubicBezTo>
                  <a:lnTo>
                    <a:pt x="8950" y="0"/>
                  </a:lnTo>
                  <a:cubicBezTo>
                    <a:pt x="4177" y="0"/>
                    <a:pt x="0" y="4174"/>
                    <a:pt x="0" y="8945"/>
                  </a:cubicBezTo>
                  <a:cubicBezTo>
                    <a:pt x="0" y="13716"/>
                    <a:pt x="4177" y="17890"/>
                    <a:pt x="8950" y="178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 name="Google Shape;407;p39">
            <a:extLst>
              <a:ext uri="{FF2B5EF4-FFF2-40B4-BE49-F238E27FC236}">
                <a16:creationId xmlns:a16="http://schemas.microsoft.com/office/drawing/2014/main" id="{AEAB04AD-EA37-4450-A480-B9EFD1190103}"/>
              </a:ext>
            </a:extLst>
          </p:cNvPr>
          <p:cNvGrpSpPr/>
          <p:nvPr/>
        </p:nvGrpSpPr>
        <p:grpSpPr>
          <a:xfrm>
            <a:off x="3272787" y="4177345"/>
            <a:ext cx="368412" cy="364860"/>
            <a:chOff x="6331989" y="1451131"/>
            <a:chExt cx="221975" cy="219835"/>
          </a:xfrm>
        </p:grpSpPr>
        <p:sp>
          <p:nvSpPr>
            <p:cNvPr id="25" name="Google Shape;408;p39">
              <a:extLst>
                <a:ext uri="{FF2B5EF4-FFF2-40B4-BE49-F238E27FC236}">
                  <a16:creationId xmlns:a16="http://schemas.microsoft.com/office/drawing/2014/main" id="{AD4EB5EF-BF0C-4C1E-8CCE-7DC325D6180A}"/>
                </a:ext>
              </a:extLst>
            </p:cNvPr>
            <p:cNvSpPr/>
            <p:nvPr/>
          </p:nvSpPr>
          <p:spPr>
            <a:xfrm>
              <a:off x="6331989" y="1451131"/>
              <a:ext cx="221975" cy="219835"/>
            </a:xfrm>
            <a:custGeom>
              <a:avLst/>
              <a:gdLst/>
              <a:ahLst/>
              <a:cxnLst/>
              <a:rect l="l" t="t" r="r" b="b"/>
              <a:pathLst>
                <a:path w="221975" h="219835" extrusionOk="0">
                  <a:moveTo>
                    <a:pt x="60567" y="219835"/>
                  </a:moveTo>
                  <a:cubicBezTo>
                    <a:pt x="60567" y="219835"/>
                    <a:pt x="61164" y="219835"/>
                    <a:pt x="61164" y="219835"/>
                  </a:cubicBezTo>
                  <a:cubicBezTo>
                    <a:pt x="77275" y="219835"/>
                    <a:pt x="92192" y="213872"/>
                    <a:pt x="104126" y="202541"/>
                  </a:cubicBezTo>
                  <a:lnTo>
                    <a:pt x="203774" y="105336"/>
                  </a:lnTo>
                  <a:lnTo>
                    <a:pt x="203774" y="105336"/>
                  </a:lnTo>
                  <a:cubicBezTo>
                    <a:pt x="227642" y="81482"/>
                    <a:pt x="228238" y="42720"/>
                    <a:pt x="204370" y="18269"/>
                  </a:cubicBezTo>
                  <a:cubicBezTo>
                    <a:pt x="180503" y="-5584"/>
                    <a:pt x="141717" y="-6181"/>
                    <a:pt x="117850" y="17077"/>
                  </a:cubicBezTo>
                  <a:lnTo>
                    <a:pt x="18202" y="114282"/>
                  </a:lnTo>
                  <a:cubicBezTo>
                    <a:pt x="-5666" y="138135"/>
                    <a:pt x="-6263" y="176898"/>
                    <a:pt x="17605" y="201348"/>
                  </a:cubicBezTo>
                  <a:cubicBezTo>
                    <a:pt x="28942" y="213275"/>
                    <a:pt x="44456" y="219835"/>
                    <a:pt x="60567" y="219835"/>
                  </a:cubicBezTo>
                  <a:close/>
                  <a:moveTo>
                    <a:pt x="130380" y="29600"/>
                  </a:moveTo>
                  <a:cubicBezTo>
                    <a:pt x="138734" y="21251"/>
                    <a:pt x="149474" y="17077"/>
                    <a:pt x="160812" y="17077"/>
                  </a:cubicBezTo>
                  <a:cubicBezTo>
                    <a:pt x="172149" y="17077"/>
                    <a:pt x="183486" y="21251"/>
                    <a:pt x="192436" y="30196"/>
                  </a:cubicBezTo>
                  <a:cubicBezTo>
                    <a:pt x="209144" y="47491"/>
                    <a:pt x="209144" y="74923"/>
                    <a:pt x="191840" y="91620"/>
                  </a:cubicBezTo>
                  <a:lnTo>
                    <a:pt x="191840" y="91620"/>
                  </a:lnTo>
                  <a:lnTo>
                    <a:pt x="150668" y="132172"/>
                  </a:lnTo>
                  <a:lnTo>
                    <a:pt x="89209" y="69555"/>
                  </a:lnTo>
                  <a:lnTo>
                    <a:pt x="130380" y="29600"/>
                  </a:lnTo>
                  <a:close/>
                  <a:moveTo>
                    <a:pt x="30733" y="127401"/>
                  </a:moveTo>
                  <a:lnTo>
                    <a:pt x="76678" y="82675"/>
                  </a:lnTo>
                  <a:lnTo>
                    <a:pt x="138137" y="145292"/>
                  </a:lnTo>
                  <a:lnTo>
                    <a:pt x="92192" y="190018"/>
                  </a:lnTo>
                  <a:cubicBezTo>
                    <a:pt x="83838" y="197770"/>
                    <a:pt x="73098" y="202541"/>
                    <a:pt x="61761" y="202541"/>
                  </a:cubicBezTo>
                  <a:cubicBezTo>
                    <a:pt x="61761" y="202541"/>
                    <a:pt x="61164" y="202541"/>
                    <a:pt x="61164" y="202541"/>
                  </a:cubicBezTo>
                  <a:cubicBezTo>
                    <a:pt x="49827" y="202541"/>
                    <a:pt x="38490" y="197770"/>
                    <a:pt x="30136" y="188825"/>
                  </a:cubicBezTo>
                  <a:cubicBezTo>
                    <a:pt x="21782" y="180476"/>
                    <a:pt x="17605" y="169742"/>
                    <a:pt x="17605" y="157815"/>
                  </a:cubicBezTo>
                  <a:cubicBezTo>
                    <a:pt x="17605" y="146484"/>
                    <a:pt x="22379" y="135750"/>
                    <a:pt x="30733" y="1274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409;p39">
              <a:extLst>
                <a:ext uri="{FF2B5EF4-FFF2-40B4-BE49-F238E27FC236}">
                  <a16:creationId xmlns:a16="http://schemas.microsoft.com/office/drawing/2014/main" id="{9E8E00C2-A8B5-4518-99CC-AC85FE34E040}"/>
                </a:ext>
              </a:extLst>
            </p:cNvPr>
            <p:cNvSpPr/>
            <p:nvPr/>
          </p:nvSpPr>
          <p:spPr>
            <a:xfrm>
              <a:off x="6448944" y="1489597"/>
              <a:ext cx="34011" cy="32878"/>
            </a:xfrm>
            <a:custGeom>
              <a:avLst/>
              <a:gdLst/>
              <a:ahLst/>
              <a:cxnLst/>
              <a:rect l="l" t="t" r="r" b="b"/>
              <a:pathLst>
                <a:path w="34011" h="32878" extrusionOk="0">
                  <a:moveTo>
                    <a:pt x="18796" y="2465"/>
                  </a:moveTo>
                  <a:lnTo>
                    <a:pt x="2685" y="17970"/>
                  </a:lnTo>
                  <a:cubicBezTo>
                    <a:pt x="-895" y="21548"/>
                    <a:pt x="-895" y="26915"/>
                    <a:pt x="2685" y="30493"/>
                  </a:cubicBezTo>
                  <a:cubicBezTo>
                    <a:pt x="4475" y="32282"/>
                    <a:pt x="6862" y="32879"/>
                    <a:pt x="9249" y="32879"/>
                  </a:cubicBezTo>
                  <a:cubicBezTo>
                    <a:pt x="11636" y="32879"/>
                    <a:pt x="13426" y="32282"/>
                    <a:pt x="15216" y="30493"/>
                  </a:cubicBezTo>
                  <a:lnTo>
                    <a:pt x="31327" y="14988"/>
                  </a:lnTo>
                  <a:cubicBezTo>
                    <a:pt x="34907" y="11410"/>
                    <a:pt x="34907" y="6043"/>
                    <a:pt x="31327" y="2465"/>
                  </a:cubicBezTo>
                  <a:cubicBezTo>
                    <a:pt x="27746" y="-517"/>
                    <a:pt x="22376" y="-1113"/>
                    <a:pt x="18796" y="24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 name="Google Shape;430;p39">
            <a:extLst>
              <a:ext uri="{FF2B5EF4-FFF2-40B4-BE49-F238E27FC236}">
                <a16:creationId xmlns:a16="http://schemas.microsoft.com/office/drawing/2014/main" id="{775AFB1D-AFA2-43A1-9C44-06A6B63D0900}"/>
              </a:ext>
            </a:extLst>
          </p:cNvPr>
          <p:cNvGrpSpPr/>
          <p:nvPr/>
        </p:nvGrpSpPr>
        <p:grpSpPr>
          <a:xfrm>
            <a:off x="4196902" y="4150993"/>
            <a:ext cx="252786" cy="380066"/>
            <a:chOff x="4922151" y="3126055"/>
            <a:chExt cx="152308" cy="228997"/>
          </a:xfrm>
        </p:grpSpPr>
        <p:sp>
          <p:nvSpPr>
            <p:cNvPr id="48" name="Google Shape;431;p39">
              <a:extLst>
                <a:ext uri="{FF2B5EF4-FFF2-40B4-BE49-F238E27FC236}">
                  <a16:creationId xmlns:a16="http://schemas.microsoft.com/office/drawing/2014/main" id="{6ADB41C7-1952-4FE1-80A0-F154667A1684}"/>
                </a:ext>
              </a:extLst>
            </p:cNvPr>
            <p:cNvSpPr/>
            <p:nvPr/>
          </p:nvSpPr>
          <p:spPr>
            <a:xfrm>
              <a:off x="4922151" y="3126055"/>
              <a:ext cx="152308" cy="228997"/>
            </a:xfrm>
            <a:custGeom>
              <a:avLst/>
              <a:gdLst/>
              <a:ahLst/>
              <a:cxnLst/>
              <a:rect l="l" t="t" r="r" b="b"/>
              <a:pathLst>
                <a:path w="152308" h="228997" extrusionOk="0">
                  <a:moveTo>
                    <a:pt x="94430" y="11330"/>
                  </a:moveTo>
                  <a:cubicBezTo>
                    <a:pt x="90850" y="4175"/>
                    <a:pt x="83689" y="0"/>
                    <a:pt x="75932" y="0"/>
                  </a:cubicBezTo>
                  <a:cubicBezTo>
                    <a:pt x="67578" y="0"/>
                    <a:pt x="60418" y="4175"/>
                    <a:pt x="57435" y="11330"/>
                  </a:cubicBezTo>
                  <a:cubicBezTo>
                    <a:pt x="39534" y="47708"/>
                    <a:pt x="9102" y="113306"/>
                    <a:pt x="3136" y="138353"/>
                  </a:cubicBezTo>
                  <a:lnTo>
                    <a:pt x="3136" y="138353"/>
                  </a:lnTo>
                  <a:cubicBezTo>
                    <a:pt x="749" y="146105"/>
                    <a:pt x="-445" y="154454"/>
                    <a:pt x="152" y="162207"/>
                  </a:cubicBezTo>
                  <a:cubicBezTo>
                    <a:pt x="2539" y="198584"/>
                    <a:pt x="34760" y="227805"/>
                    <a:pt x="73545" y="228997"/>
                  </a:cubicBezTo>
                  <a:cubicBezTo>
                    <a:pt x="74142" y="228997"/>
                    <a:pt x="75335" y="228997"/>
                    <a:pt x="75932" y="228997"/>
                  </a:cubicBezTo>
                  <a:cubicBezTo>
                    <a:pt x="96816" y="228997"/>
                    <a:pt x="116507" y="221245"/>
                    <a:pt x="130828" y="206933"/>
                  </a:cubicBezTo>
                  <a:cubicBezTo>
                    <a:pt x="144552" y="193813"/>
                    <a:pt x="152309" y="176519"/>
                    <a:pt x="152309" y="158032"/>
                  </a:cubicBezTo>
                  <a:cubicBezTo>
                    <a:pt x="152309" y="150876"/>
                    <a:pt x="151116" y="144316"/>
                    <a:pt x="149325" y="137756"/>
                  </a:cubicBezTo>
                  <a:lnTo>
                    <a:pt x="149325" y="137756"/>
                  </a:lnTo>
                  <a:cubicBezTo>
                    <a:pt x="143358" y="112710"/>
                    <a:pt x="112331" y="47708"/>
                    <a:pt x="94430" y="11330"/>
                  </a:cubicBezTo>
                  <a:close/>
                  <a:moveTo>
                    <a:pt x="118297" y="195006"/>
                  </a:moveTo>
                  <a:cubicBezTo>
                    <a:pt x="106960" y="206336"/>
                    <a:pt x="90253" y="212300"/>
                    <a:pt x="73545" y="211703"/>
                  </a:cubicBezTo>
                  <a:cubicBezTo>
                    <a:pt x="43711" y="210511"/>
                    <a:pt x="18650" y="188446"/>
                    <a:pt x="17456" y="161610"/>
                  </a:cubicBezTo>
                  <a:cubicBezTo>
                    <a:pt x="16860" y="155647"/>
                    <a:pt x="18053" y="149087"/>
                    <a:pt x="19843" y="143123"/>
                  </a:cubicBezTo>
                  <a:lnTo>
                    <a:pt x="22826" y="133582"/>
                  </a:lnTo>
                  <a:lnTo>
                    <a:pt x="22230" y="133582"/>
                  </a:lnTo>
                  <a:cubicBezTo>
                    <a:pt x="29390" y="112113"/>
                    <a:pt x="47291" y="71562"/>
                    <a:pt x="72949" y="19083"/>
                  </a:cubicBezTo>
                  <a:cubicBezTo>
                    <a:pt x="73545" y="17890"/>
                    <a:pt x="75335" y="17890"/>
                    <a:pt x="75932" y="17890"/>
                  </a:cubicBezTo>
                  <a:cubicBezTo>
                    <a:pt x="76529" y="17890"/>
                    <a:pt x="78319" y="17890"/>
                    <a:pt x="78916" y="19083"/>
                  </a:cubicBezTo>
                  <a:cubicBezTo>
                    <a:pt x="104573" y="72158"/>
                    <a:pt x="122474" y="112710"/>
                    <a:pt x="129635" y="134178"/>
                  </a:cubicBezTo>
                  <a:lnTo>
                    <a:pt x="129038" y="134178"/>
                  </a:lnTo>
                  <a:lnTo>
                    <a:pt x="132021" y="143720"/>
                  </a:lnTo>
                  <a:cubicBezTo>
                    <a:pt x="133812" y="148490"/>
                    <a:pt x="134408" y="153858"/>
                    <a:pt x="134408" y="159225"/>
                  </a:cubicBezTo>
                  <a:cubicBezTo>
                    <a:pt x="134408" y="172344"/>
                    <a:pt x="129038" y="184868"/>
                    <a:pt x="118297" y="195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32;p39">
              <a:extLst>
                <a:ext uri="{FF2B5EF4-FFF2-40B4-BE49-F238E27FC236}">
                  <a16:creationId xmlns:a16="http://schemas.microsoft.com/office/drawing/2014/main" id="{4D937270-9356-4CAF-9073-0B424898C8DA}"/>
                </a:ext>
              </a:extLst>
            </p:cNvPr>
            <p:cNvSpPr/>
            <p:nvPr/>
          </p:nvSpPr>
          <p:spPr>
            <a:xfrm>
              <a:off x="4956465" y="3267921"/>
              <a:ext cx="32665" cy="48369"/>
            </a:xfrm>
            <a:custGeom>
              <a:avLst/>
              <a:gdLst/>
              <a:ahLst/>
              <a:cxnLst/>
              <a:rect l="l" t="t" r="r" b="b"/>
              <a:pathLst>
                <a:path w="32665" h="48369" extrusionOk="0">
                  <a:moveTo>
                    <a:pt x="20734" y="47773"/>
                  </a:moveTo>
                  <a:cubicBezTo>
                    <a:pt x="21927" y="48369"/>
                    <a:pt x="22524" y="48369"/>
                    <a:pt x="23717" y="48369"/>
                  </a:cubicBezTo>
                  <a:cubicBezTo>
                    <a:pt x="27298" y="48369"/>
                    <a:pt x="30878" y="45984"/>
                    <a:pt x="32071" y="42406"/>
                  </a:cubicBezTo>
                  <a:cubicBezTo>
                    <a:pt x="33861" y="37635"/>
                    <a:pt x="31474" y="32864"/>
                    <a:pt x="26701" y="31075"/>
                  </a:cubicBezTo>
                  <a:cubicBezTo>
                    <a:pt x="15960" y="27497"/>
                    <a:pt x="17750" y="9606"/>
                    <a:pt x="17750" y="9606"/>
                  </a:cubicBezTo>
                  <a:cubicBezTo>
                    <a:pt x="18347" y="4836"/>
                    <a:pt x="14767" y="661"/>
                    <a:pt x="9993" y="65"/>
                  </a:cubicBezTo>
                  <a:cubicBezTo>
                    <a:pt x="5220" y="-531"/>
                    <a:pt x="1043" y="3047"/>
                    <a:pt x="446" y="7817"/>
                  </a:cubicBezTo>
                  <a:cubicBezTo>
                    <a:pt x="-1344" y="19148"/>
                    <a:pt x="1640" y="41213"/>
                    <a:pt x="20734" y="477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 name="Google Shape;433;p39">
            <a:extLst>
              <a:ext uri="{FF2B5EF4-FFF2-40B4-BE49-F238E27FC236}">
                <a16:creationId xmlns:a16="http://schemas.microsoft.com/office/drawing/2014/main" id="{2EAD79A8-0866-441A-BEBE-A9A9DB4A14D5}"/>
              </a:ext>
            </a:extLst>
          </p:cNvPr>
          <p:cNvGrpSpPr/>
          <p:nvPr/>
        </p:nvGrpSpPr>
        <p:grpSpPr>
          <a:xfrm>
            <a:off x="3657141" y="4156362"/>
            <a:ext cx="451653" cy="411770"/>
            <a:chOff x="7037564" y="876612"/>
            <a:chExt cx="272129" cy="248099"/>
          </a:xfrm>
        </p:grpSpPr>
        <p:sp>
          <p:nvSpPr>
            <p:cNvPr id="51" name="Google Shape;434;p39">
              <a:extLst>
                <a:ext uri="{FF2B5EF4-FFF2-40B4-BE49-F238E27FC236}">
                  <a16:creationId xmlns:a16="http://schemas.microsoft.com/office/drawing/2014/main" id="{871D0A99-8409-4822-A109-2241BB160E00}"/>
                </a:ext>
              </a:extLst>
            </p:cNvPr>
            <p:cNvSpPr/>
            <p:nvPr/>
          </p:nvSpPr>
          <p:spPr>
            <a:xfrm>
              <a:off x="7037564" y="876612"/>
              <a:ext cx="272129" cy="248099"/>
            </a:xfrm>
            <a:custGeom>
              <a:avLst/>
              <a:gdLst/>
              <a:ahLst/>
              <a:cxnLst/>
              <a:rect l="l" t="t" r="r" b="b"/>
              <a:pathLst>
                <a:path w="272129" h="248099" extrusionOk="0">
                  <a:moveTo>
                    <a:pt x="8969" y="248099"/>
                  </a:moveTo>
                  <a:cubicBezTo>
                    <a:pt x="10759" y="248099"/>
                    <a:pt x="13146" y="247503"/>
                    <a:pt x="14936" y="245714"/>
                  </a:cubicBezTo>
                  <a:lnTo>
                    <a:pt x="74605" y="193832"/>
                  </a:lnTo>
                  <a:cubicBezTo>
                    <a:pt x="84749" y="203373"/>
                    <a:pt x="97280" y="208144"/>
                    <a:pt x="110407" y="208144"/>
                  </a:cubicBezTo>
                  <a:cubicBezTo>
                    <a:pt x="122341" y="208144"/>
                    <a:pt x="134275" y="203970"/>
                    <a:pt x="144418" y="195621"/>
                  </a:cubicBezTo>
                  <a:lnTo>
                    <a:pt x="178430" y="166400"/>
                  </a:lnTo>
                  <a:cubicBezTo>
                    <a:pt x="178430" y="166400"/>
                    <a:pt x="178430" y="166400"/>
                    <a:pt x="178430" y="166400"/>
                  </a:cubicBezTo>
                  <a:cubicBezTo>
                    <a:pt x="178430" y="166400"/>
                    <a:pt x="178430" y="166400"/>
                    <a:pt x="178430" y="166400"/>
                  </a:cubicBezTo>
                  <a:lnTo>
                    <a:pt x="207071" y="141353"/>
                  </a:lnTo>
                  <a:cubicBezTo>
                    <a:pt x="207071" y="141353"/>
                    <a:pt x="207071" y="141353"/>
                    <a:pt x="207071" y="141353"/>
                  </a:cubicBezTo>
                  <a:cubicBezTo>
                    <a:pt x="207071" y="141353"/>
                    <a:pt x="207071" y="141353"/>
                    <a:pt x="207071" y="141353"/>
                  </a:cubicBezTo>
                  <a:lnTo>
                    <a:pt x="226166" y="124655"/>
                  </a:lnTo>
                  <a:lnTo>
                    <a:pt x="236309" y="136582"/>
                  </a:lnTo>
                  <a:cubicBezTo>
                    <a:pt x="238099" y="138371"/>
                    <a:pt x="240486" y="139564"/>
                    <a:pt x="242873" y="139564"/>
                  </a:cubicBezTo>
                  <a:cubicBezTo>
                    <a:pt x="244663" y="139564"/>
                    <a:pt x="247050" y="138968"/>
                    <a:pt x="248840" y="137179"/>
                  </a:cubicBezTo>
                  <a:cubicBezTo>
                    <a:pt x="252420" y="134197"/>
                    <a:pt x="253017" y="128233"/>
                    <a:pt x="249436" y="124655"/>
                  </a:cubicBezTo>
                  <a:lnTo>
                    <a:pt x="208861" y="77544"/>
                  </a:lnTo>
                  <a:lnTo>
                    <a:pt x="230343" y="59057"/>
                  </a:lnTo>
                  <a:lnTo>
                    <a:pt x="256597" y="89471"/>
                  </a:lnTo>
                  <a:cubicBezTo>
                    <a:pt x="258387" y="91260"/>
                    <a:pt x="260774" y="92452"/>
                    <a:pt x="263161" y="92452"/>
                  </a:cubicBezTo>
                  <a:cubicBezTo>
                    <a:pt x="264951" y="92452"/>
                    <a:pt x="267337" y="91856"/>
                    <a:pt x="269128" y="90067"/>
                  </a:cubicBezTo>
                  <a:cubicBezTo>
                    <a:pt x="272708" y="87085"/>
                    <a:pt x="273304" y="81122"/>
                    <a:pt x="269724" y="77544"/>
                  </a:cubicBezTo>
                  <a:lnTo>
                    <a:pt x="205281" y="3000"/>
                  </a:lnTo>
                  <a:cubicBezTo>
                    <a:pt x="202298" y="-578"/>
                    <a:pt x="196331" y="-1174"/>
                    <a:pt x="192751" y="2404"/>
                  </a:cubicBezTo>
                  <a:cubicBezTo>
                    <a:pt x="189171" y="5386"/>
                    <a:pt x="188574" y="11349"/>
                    <a:pt x="192154" y="14927"/>
                  </a:cubicBezTo>
                  <a:lnTo>
                    <a:pt x="218409" y="45341"/>
                  </a:lnTo>
                  <a:lnTo>
                    <a:pt x="196927" y="63828"/>
                  </a:lnTo>
                  <a:lnTo>
                    <a:pt x="156352" y="16716"/>
                  </a:lnTo>
                  <a:cubicBezTo>
                    <a:pt x="153369" y="13138"/>
                    <a:pt x="147402" y="12542"/>
                    <a:pt x="143822" y="16120"/>
                  </a:cubicBezTo>
                  <a:cubicBezTo>
                    <a:pt x="140242" y="19102"/>
                    <a:pt x="139645" y="25065"/>
                    <a:pt x="143225" y="28643"/>
                  </a:cubicBezTo>
                  <a:lnTo>
                    <a:pt x="153369" y="40570"/>
                  </a:lnTo>
                  <a:lnTo>
                    <a:pt x="71025" y="111536"/>
                  </a:lnTo>
                  <a:cubicBezTo>
                    <a:pt x="60285" y="120481"/>
                    <a:pt x="54318" y="133004"/>
                    <a:pt x="53124" y="146720"/>
                  </a:cubicBezTo>
                  <a:cubicBezTo>
                    <a:pt x="52527" y="158647"/>
                    <a:pt x="55511" y="170574"/>
                    <a:pt x="62671" y="180116"/>
                  </a:cubicBezTo>
                  <a:lnTo>
                    <a:pt x="3002" y="231402"/>
                  </a:lnTo>
                  <a:cubicBezTo>
                    <a:pt x="-578" y="234383"/>
                    <a:pt x="-1175" y="240347"/>
                    <a:pt x="2405" y="243925"/>
                  </a:cubicBezTo>
                  <a:cubicBezTo>
                    <a:pt x="3599" y="246907"/>
                    <a:pt x="6582" y="248099"/>
                    <a:pt x="8969" y="248099"/>
                  </a:cubicBezTo>
                  <a:close/>
                  <a:moveTo>
                    <a:pt x="82362" y="125252"/>
                  </a:moveTo>
                  <a:lnTo>
                    <a:pt x="164706" y="54286"/>
                  </a:lnTo>
                  <a:lnTo>
                    <a:pt x="214232" y="110939"/>
                  </a:lnTo>
                  <a:lnTo>
                    <a:pt x="201701" y="121673"/>
                  </a:lnTo>
                  <a:lnTo>
                    <a:pt x="192751" y="111536"/>
                  </a:lnTo>
                  <a:cubicBezTo>
                    <a:pt x="189767" y="107958"/>
                    <a:pt x="183800" y="107361"/>
                    <a:pt x="180220" y="110939"/>
                  </a:cubicBezTo>
                  <a:cubicBezTo>
                    <a:pt x="176640" y="113921"/>
                    <a:pt x="176043" y="119885"/>
                    <a:pt x="179624" y="123463"/>
                  </a:cubicBezTo>
                  <a:lnTo>
                    <a:pt x="188574" y="133600"/>
                  </a:lnTo>
                  <a:lnTo>
                    <a:pt x="173060" y="147316"/>
                  </a:lnTo>
                  <a:lnTo>
                    <a:pt x="164109" y="137179"/>
                  </a:lnTo>
                  <a:cubicBezTo>
                    <a:pt x="161126" y="133600"/>
                    <a:pt x="155159" y="133004"/>
                    <a:pt x="151579" y="136582"/>
                  </a:cubicBezTo>
                  <a:cubicBezTo>
                    <a:pt x="147999" y="139564"/>
                    <a:pt x="147402" y="145527"/>
                    <a:pt x="150982" y="149106"/>
                  </a:cubicBezTo>
                  <a:lnTo>
                    <a:pt x="159932" y="159243"/>
                  </a:lnTo>
                  <a:lnTo>
                    <a:pt x="132485" y="183097"/>
                  </a:lnTo>
                  <a:cubicBezTo>
                    <a:pt x="118164" y="195621"/>
                    <a:pt x="96683" y="193832"/>
                    <a:pt x="84153" y="179519"/>
                  </a:cubicBezTo>
                  <a:lnTo>
                    <a:pt x="79379" y="174152"/>
                  </a:lnTo>
                  <a:cubicBezTo>
                    <a:pt x="73412" y="166996"/>
                    <a:pt x="70428" y="158647"/>
                    <a:pt x="71025" y="149106"/>
                  </a:cubicBezTo>
                  <a:cubicBezTo>
                    <a:pt x="71622" y="139564"/>
                    <a:pt x="75799" y="131215"/>
                    <a:pt x="82362" y="1252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435;p39">
              <a:extLst>
                <a:ext uri="{FF2B5EF4-FFF2-40B4-BE49-F238E27FC236}">
                  <a16:creationId xmlns:a16="http://schemas.microsoft.com/office/drawing/2014/main" id="{23AE21D3-244F-4CBF-AFC5-C4AB26DF5502}"/>
                </a:ext>
              </a:extLst>
            </p:cNvPr>
            <p:cNvSpPr/>
            <p:nvPr/>
          </p:nvSpPr>
          <p:spPr>
            <a:xfrm>
              <a:off x="7124380" y="1022628"/>
              <a:ext cx="41972" cy="31880"/>
            </a:xfrm>
            <a:custGeom>
              <a:avLst/>
              <a:gdLst/>
              <a:ahLst/>
              <a:cxnLst/>
              <a:rect l="l" t="t" r="r" b="b"/>
              <a:pathLst>
                <a:path w="41972" h="31880" extrusionOk="0">
                  <a:moveTo>
                    <a:pt x="14044" y="29925"/>
                  </a:moveTo>
                  <a:lnTo>
                    <a:pt x="14044" y="29925"/>
                  </a:lnTo>
                  <a:cubicBezTo>
                    <a:pt x="24188" y="34099"/>
                    <a:pt x="35525" y="31714"/>
                    <a:pt x="41492" y="21576"/>
                  </a:cubicBezTo>
                  <a:cubicBezTo>
                    <a:pt x="42685" y="19787"/>
                    <a:pt x="41492" y="17402"/>
                    <a:pt x="39702" y="16805"/>
                  </a:cubicBezTo>
                  <a:cubicBezTo>
                    <a:pt x="34331" y="15613"/>
                    <a:pt x="28961" y="13227"/>
                    <a:pt x="23591" y="7860"/>
                  </a:cubicBezTo>
                  <a:cubicBezTo>
                    <a:pt x="16430" y="1300"/>
                    <a:pt x="9867" y="-489"/>
                    <a:pt x="3900" y="108"/>
                  </a:cubicBezTo>
                  <a:cubicBezTo>
                    <a:pt x="2707" y="108"/>
                    <a:pt x="1513" y="704"/>
                    <a:pt x="1513" y="1897"/>
                  </a:cubicBezTo>
                  <a:cubicBezTo>
                    <a:pt x="-3260" y="13227"/>
                    <a:pt x="3900" y="25751"/>
                    <a:pt x="14044" y="299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 name="Google Shape;436;p39">
            <a:extLst>
              <a:ext uri="{FF2B5EF4-FFF2-40B4-BE49-F238E27FC236}">
                <a16:creationId xmlns:a16="http://schemas.microsoft.com/office/drawing/2014/main" id="{452F4074-FBC4-4F44-B717-0031D29B39AB}"/>
              </a:ext>
            </a:extLst>
          </p:cNvPr>
          <p:cNvGrpSpPr/>
          <p:nvPr/>
        </p:nvGrpSpPr>
        <p:grpSpPr>
          <a:xfrm>
            <a:off x="1867717" y="4153748"/>
            <a:ext cx="333744" cy="380066"/>
            <a:chOff x="6343030" y="2566084"/>
            <a:chExt cx="201087" cy="228997"/>
          </a:xfrm>
        </p:grpSpPr>
        <p:sp>
          <p:nvSpPr>
            <p:cNvPr id="54" name="Google Shape;437;p39">
              <a:extLst>
                <a:ext uri="{FF2B5EF4-FFF2-40B4-BE49-F238E27FC236}">
                  <a16:creationId xmlns:a16="http://schemas.microsoft.com/office/drawing/2014/main" id="{19806E6F-747E-44D0-97AC-4CC2E1EE4E84}"/>
                </a:ext>
              </a:extLst>
            </p:cNvPr>
            <p:cNvSpPr/>
            <p:nvPr/>
          </p:nvSpPr>
          <p:spPr>
            <a:xfrm>
              <a:off x="6343030" y="2566084"/>
              <a:ext cx="201087" cy="228997"/>
            </a:xfrm>
            <a:custGeom>
              <a:avLst/>
              <a:gdLst/>
              <a:ahLst/>
              <a:cxnLst/>
              <a:rect l="l" t="t" r="r" b="b"/>
              <a:pathLst>
                <a:path w="201087" h="228997" extrusionOk="0">
                  <a:moveTo>
                    <a:pt x="1" y="220649"/>
                  </a:moveTo>
                  <a:cubicBezTo>
                    <a:pt x="1" y="225420"/>
                    <a:pt x="4178" y="228998"/>
                    <a:pt x="8951" y="228998"/>
                  </a:cubicBezTo>
                  <a:cubicBezTo>
                    <a:pt x="8951" y="228998"/>
                    <a:pt x="8951" y="228998"/>
                    <a:pt x="8951" y="228998"/>
                  </a:cubicBezTo>
                  <a:cubicBezTo>
                    <a:pt x="13725" y="228998"/>
                    <a:pt x="17902" y="224823"/>
                    <a:pt x="17902" y="220053"/>
                  </a:cubicBezTo>
                  <a:cubicBezTo>
                    <a:pt x="17902" y="219456"/>
                    <a:pt x="17902" y="187850"/>
                    <a:pt x="38786" y="166977"/>
                  </a:cubicBezTo>
                  <a:cubicBezTo>
                    <a:pt x="51317" y="154454"/>
                    <a:pt x="69814" y="147894"/>
                    <a:pt x="93085" y="147894"/>
                  </a:cubicBezTo>
                  <a:cubicBezTo>
                    <a:pt x="93682" y="147894"/>
                    <a:pt x="94279" y="147894"/>
                    <a:pt x="94279" y="147894"/>
                  </a:cubicBezTo>
                  <a:cubicBezTo>
                    <a:pt x="94875" y="147894"/>
                    <a:pt x="95472" y="147894"/>
                    <a:pt x="96665" y="147894"/>
                  </a:cubicBezTo>
                  <a:cubicBezTo>
                    <a:pt x="97859" y="147894"/>
                    <a:pt x="99649" y="147894"/>
                    <a:pt x="100842" y="147894"/>
                  </a:cubicBezTo>
                  <a:cubicBezTo>
                    <a:pt x="102036" y="147894"/>
                    <a:pt x="103826" y="147894"/>
                    <a:pt x="105019" y="147894"/>
                  </a:cubicBezTo>
                  <a:cubicBezTo>
                    <a:pt x="105616" y="147894"/>
                    <a:pt x="106213" y="147894"/>
                    <a:pt x="107406" y="147894"/>
                  </a:cubicBezTo>
                  <a:cubicBezTo>
                    <a:pt x="107406" y="147894"/>
                    <a:pt x="107406" y="147894"/>
                    <a:pt x="107406" y="147894"/>
                  </a:cubicBezTo>
                  <a:cubicBezTo>
                    <a:pt x="131274" y="147298"/>
                    <a:pt x="149771" y="153858"/>
                    <a:pt x="162899" y="166977"/>
                  </a:cubicBezTo>
                  <a:cubicBezTo>
                    <a:pt x="183783" y="187850"/>
                    <a:pt x="183783" y="219456"/>
                    <a:pt x="183783" y="220053"/>
                  </a:cubicBezTo>
                  <a:cubicBezTo>
                    <a:pt x="183783" y="224823"/>
                    <a:pt x="187363" y="228998"/>
                    <a:pt x="192136" y="228998"/>
                  </a:cubicBezTo>
                  <a:cubicBezTo>
                    <a:pt x="192136" y="228998"/>
                    <a:pt x="192136" y="228998"/>
                    <a:pt x="192136" y="228998"/>
                  </a:cubicBezTo>
                  <a:cubicBezTo>
                    <a:pt x="196910" y="228998"/>
                    <a:pt x="201087" y="225420"/>
                    <a:pt x="201087" y="220053"/>
                  </a:cubicBezTo>
                  <a:cubicBezTo>
                    <a:pt x="201087" y="218263"/>
                    <a:pt x="201684" y="180694"/>
                    <a:pt x="175429" y="154454"/>
                  </a:cubicBezTo>
                  <a:cubicBezTo>
                    <a:pt x="166479" y="145509"/>
                    <a:pt x="155142" y="138949"/>
                    <a:pt x="142611" y="134775"/>
                  </a:cubicBezTo>
                  <a:cubicBezTo>
                    <a:pt x="162302" y="121655"/>
                    <a:pt x="175429" y="98994"/>
                    <a:pt x="175429" y="73351"/>
                  </a:cubicBezTo>
                  <a:cubicBezTo>
                    <a:pt x="175429" y="69176"/>
                    <a:pt x="174832" y="65002"/>
                    <a:pt x="174235" y="61424"/>
                  </a:cubicBezTo>
                  <a:cubicBezTo>
                    <a:pt x="176622" y="60231"/>
                    <a:pt x="177816" y="59635"/>
                    <a:pt x="178412" y="59635"/>
                  </a:cubicBezTo>
                  <a:cubicBezTo>
                    <a:pt x="182589" y="57249"/>
                    <a:pt x="183783" y="51882"/>
                    <a:pt x="181396" y="47708"/>
                  </a:cubicBezTo>
                  <a:cubicBezTo>
                    <a:pt x="179009" y="43534"/>
                    <a:pt x="173639" y="42341"/>
                    <a:pt x="169462" y="44726"/>
                  </a:cubicBezTo>
                  <a:cubicBezTo>
                    <a:pt x="169462" y="44726"/>
                    <a:pt x="169462" y="44726"/>
                    <a:pt x="169462" y="44726"/>
                  </a:cubicBezTo>
                  <a:cubicBezTo>
                    <a:pt x="158125" y="18487"/>
                    <a:pt x="131870" y="0"/>
                    <a:pt x="101439" y="0"/>
                  </a:cubicBezTo>
                  <a:cubicBezTo>
                    <a:pt x="71604" y="0"/>
                    <a:pt x="45946" y="17890"/>
                    <a:pt x="34013" y="42937"/>
                  </a:cubicBezTo>
                  <a:cubicBezTo>
                    <a:pt x="34013" y="42937"/>
                    <a:pt x="34013" y="42937"/>
                    <a:pt x="34013" y="43534"/>
                  </a:cubicBezTo>
                  <a:cubicBezTo>
                    <a:pt x="29836" y="53075"/>
                    <a:pt x="27449" y="63213"/>
                    <a:pt x="27449" y="74543"/>
                  </a:cubicBezTo>
                  <a:cubicBezTo>
                    <a:pt x="27449" y="100187"/>
                    <a:pt x="40576" y="122848"/>
                    <a:pt x="60267" y="135967"/>
                  </a:cubicBezTo>
                  <a:cubicBezTo>
                    <a:pt x="47140" y="140142"/>
                    <a:pt x="36399" y="146702"/>
                    <a:pt x="27449" y="155647"/>
                  </a:cubicBezTo>
                  <a:cubicBezTo>
                    <a:pt x="-596" y="181886"/>
                    <a:pt x="1" y="219456"/>
                    <a:pt x="1" y="220649"/>
                  </a:cubicBezTo>
                  <a:close/>
                  <a:moveTo>
                    <a:pt x="149771" y="47708"/>
                  </a:moveTo>
                  <a:cubicBezTo>
                    <a:pt x="142014" y="47112"/>
                    <a:pt x="131274" y="44726"/>
                    <a:pt x="119340" y="36974"/>
                  </a:cubicBezTo>
                  <a:cubicBezTo>
                    <a:pt x="101439" y="25643"/>
                    <a:pt x="82345" y="25047"/>
                    <a:pt x="66831" y="28028"/>
                  </a:cubicBezTo>
                  <a:cubicBezTo>
                    <a:pt x="76378" y="21469"/>
                    <a:pt x="87715" y="17294"/>
                    <a:pt x="99649" y="17294"/>
                  </a:cubicBezTo>
                  <a:cubicBezTo>
                    <a:pt x="121726" y="17294"/>
                    <a:pt x="140224" y="29817"/>
                    <a:pt x="149771" y="47708"/>
                  </a:cubicBezTo>
                  <a:close/>
                  <a:moveTo>
                    <a:pt x="43560" y="73947"/>
                  </a:moveTo>
                  <a:cubicBezTo>
                    <a:pt x="43560" y="66791"/>
                    <a:pt x="44753" y="59635"/>
                    <a:pt x="47736" y="53075"/>
                  </a:cubicBezTo>
                  <a:cubicBezTo>
                    <a:pt x="56090" y="48901"/>
                    <a:pt x="85328" y="36377"/>
                    <a:pt x="110389" y="51882"/>
                  </a:cubicBezTo>
                  <a:cubicBezTo>
                    <a:pt x="127097" y="62617"/>
                    <a:pt x="141417" y="65598"/>
                    <a:pt x="152755" y="65598"/>
                  </a:cubicBezTo>
                  <a:cubicBezTo>
                    <a:pt x="153948" y="65598"/>
                    <a:pt x="155142" y="65598"/>
                    <a:pt x="156335" y="65598"/>
                  </a:cubicBezTo>
                  <a:cubicBezTo>
                    <a:pt x="156932" y="68580"/>
                    <a:pt x="156932" y="70966"/>
                    <a:pt x="156932" y="73947"/>
                  </a:cubicBezTo>
                  <a:cubicBezTo>
                    <a:pt x="156932" y="104957"/>
                    <a:pt x="131870" y="130600"/>
                    <a:pt x="100246" y="130600"/>
                  </a:cubicBezTo>
                  <a:cubicBezTo>
                    <a:pt x="68621" y="130600"/>
                    <a:pt x="43560" y="104957"/>
                    <a:pt x="43560" y="739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438;p39">
              <a:extLst>
                <a:ext uri="{FF2B5EF4-FFF2-40B4-BE49-F238E27FC236}">
                  <a16:creationId xmlns:a16="http://schemas.microsoft.com/office/drawing/2014/main" id="{4334FF6E-4831-428B-8E16-14C2BA99FB63}"/>
                </a:ext>
              </a:extLst>
            </p:cNvPr>
            <p:cNvSpPr/>
            <p:nvPr/>
          </p:nvSpPr>
          <p:spPr>
            <a:xfrm>
              <a:off x="6426303" y="2662982"/>
              <a:ext cx="32194" cy="18197"/>
            </a:xfrm>
            <a:custGeom>
              <a:avLst/>
              <a:gdLst/>
              <a:ahLst/>
              <a:cxnLst/>
              <a:rect l="l" t="t" r="r" b="b"/>
              <a:pathLst>
                <a:path w="32194" h="18197" extrusionOk="0">
                  <a:moveTo>
                    <a:pt x="6232" y="17005"/>
                  </a:moveTo>
                  <a:cubicBezTo>
                    <a:pt x="6829" y="17005"/>
                    <a:pt x="11006" y="18197"/>
                    <a:pt x="16376" y="18197"/>
                  </a:cubicBezTo>
                  <a:cubicBezTo>
                    <a:pt x="19359" y="18197"/>
                    <a:pt x="22343" y="17601"/>
                    <a:pt x="25923" y="17005"/>
                  </a:cubicBezTo>
                  <a:cubicBezTo>
                    <a:pt x="30697" y="15812"/>
                    <a:pt x="33083" y="11041"/>
                    <a:pt x="31890" y="6271"/>
                  </a:cubicBezTo>
                  <a:cubicBezTo>
                    <a:pt x="30697" y="1500"/>
                    <a:pt x="25923" y="-886"/>
                    <a:pt x="21149" y="307"/>
                  </a:cubicBezTo>
                  <a:cubicBezTo>
                    <a:pt x="16376" y="1500"/>
                    <a:pt x="11602" y="307"/>
                    <a:pt x="11602" y="307"/>
                  </a:cubicBezTo>
                  <a:cubicBezTo>
                    <a:pt x="6829" y="-886"/>
                    <a:pt x="2055" y="1500"/>
                    <a:pt x="265" y="5674"/>
                  </a:cubicBezTo>
                  <a:cubicBezTo>
                    <a:pt x="-928" y="10445"/>
                    <a:pt x="2055" y="15216"/>
                    <a:pt x="6232" y="170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439;p39">
              <a:extLst>
                <a:ext uri="{FF2B5EF4-FFF2-40B4-BE49-F238E27FC236}">
                  <a16:creationId xmlns:a16="http://schemas.microsoft.com/office/drawing/2014/main" id="{598EBC4D-B9D8-4781-9364-4843B219B6BD}"/>
                </a:ext>
              </a:extLst>
            </p:cNvPr>
            <p:cNvSpPr/>
            <p:nvPr/>
          </p:nvSpPr>
          <p:spPr>
            <a:xfrm>
              <a:off x="6441485" y="2735447"/>
              <a:ext cx="54895" cy="54863"/>
            </a:xfrm>
            <a:custGeom>
              <a:avLst/>
              <a:gdLst/>
              <a:ahLst/>
              <a:cxnLst/>
              <a:rect l="l" t="t" r="r" b="b"/>
              <a:pathLst>
                <a:path w="54895" h="54863" extrusionOk="0">
                  <a:moveTo>
                    <a:pt x="46542" y="18487"/>
                  </a:moveTo>
                  <a:lnTo>
                    <a:pt x="36398" y="18487"/>
                  </a:lnTo>
                  <a:lnTo>
                    <a:pt x="36398" y="8945"/>
                  </a:lnTo>
                  <a:cubicBezTo>
                    <a:pt x="36398" y="4174"/>
                    <a:pt x="32221" y="0"/>
                    <a:pt x="27448" y="0"/>
                  </a:cubicBezTo>
                  <a:cubicBezTo>
                    <a:pt x="22674" y="0"/>
                    <a:pt x="18498" y="4174"/>
                    <a:pt x="18498" y="8945"/>
                  </a:cubicBezTo>
                  <a:lnTo>
                    <a:pt x="18498" y="18487"/>
                  </a:lnTo>
                  <a:lnTo>
                    <a:pt x="8950" y="18487"/>
                  </a:lnTo>
                  <a:cubicBezTo>
                    <a:pt x="4177" y="18487"/>
                    <a:pt x="0" y="22661"/>
                    <a:pt x="0" y="27432"/>
                  </a:cubicBezTo>
                  <a:cubicBezTo>
                    <a:pt x="0" y="32203"/>
                    <a:pt x="4177" y="36377"/>
                    <a:pt x="8950" y="36377"/>
                  </a:cubicBezTo>
                  <a:lnTo>
                    <a:pt x="18498" y="36377"/>
                  </a:lnTo>
                  <a:lnTo>
                    <a:pt x="18498" y="45919"/>
                  </a:lnTo>
                  <a:cubicBezTo>
                    <a:pt x="18498" y="50690"/>
                    <a:pt x="22674" y="54864"/>
                    <a:pt x="27448" y="54864"/>
                  </a:cubicBezTo>
                  <a:cubicBezTo>
                    <a:pt x="32221" y="54864"/>
                    <a:pt x="36398" y="50690"/>
                    <a:pt x="36398" y="45919"/>
                  </a:cubicBezTo>
                  <a:lnTo>
                    <a:pt x="36398" y="36377"/>
                  </a:lnTo>
                  <a:lnTo>
                    <a:pt x="45945" y="36377"/>
                  </a:lnTo>
                  <a:cubicBezTo>
                    <a:pt x="50719" y="36377"/>
                    <a:pt x="54896" y="32203"/>
                    <a:pt x="54896" y="27432"/>
                  </a:cubicBezTo>
                  <a:cubicBezTo>
                    <a:pt x="54896" y="22065"/>
                    <a:pt x="51316" y="18487"/>
                    <a:pt x="46542" y="1848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 name="Google Shape;453;p39">
            <a:extLst>
              <a:ext uri="{FF2B5EF4-FFF2-40B4-BE49-F238E27FC236}">
                <a16:creationId xmlns:a16="http://schemas.microsoft.com/office/drawing/2014/main" id="{18B83255-14BE-4F0F-830D-365281D3B90B}"/>
              </a:ext>
            </a:extLst>
          </p:cNvPr>
          <p:cNvGrpSpPr/>
          <p:nvPr/>
        </p:nvGrpSpPr>
        <p:grpSpPr>
          <a:xfrm>
            <a:off x="2766016" y="4179344"/>
            <a:ext cx="411977" cy="352353"/>
            <a:chOff x="6319760" y="3135000"/>
            <a:chExt cx="248224" cy="212299"/>
          </a:xfrm>
        </p:grpSpPr>
        <p:sp>
          <p:nvSpPr>
            <p:cNvPr id="71" name="Google Shape;454;p39">
              <a:extLst>
                <a:ext uri="{FF2B5EF4-FFF2-40B4-BE49-F238E27FC236}">
                  <a16:creationId xmlns:a16="http://schemas.microsoft.com/office/drawing/2014/main" id="{B6444F63-90F5-4792-84BB-C88CB46E332A}"/>
                </a:ext>
              </a:extLst>
            </p:cNvPr>
            <p:cNvSpPr/>
            <p:nvPr/>
          </p:nvSpPr>
          <p:spPr>
            <a:xfrm>
              <a:off x="6411054" y="3235783"/>
              <a:ext cx="61459" cy="17890"/>
            </a:xfrm>
            <a:custGeom>
              <a:avLst/>
              <a:gdLst/>
              <a:ahLst/>
              <a:cxnLst/>
              <a:rect l="l" t="t" r="r" b="b"/>
              <a:pathLst>
                <a:path w="61459" h="17890" extrusionOk="0">
                  <a:moveTo>
                    <a:pt x="8950" y="17890"/>
                  </a:moveTo>
                  <a:lnTo>
                    <a:pt x="52509" y="17890"/>
                  </a:lnTo>
                  <a:cubicBezTo>
                    <a:pt x="57283" y="17890"/>
                    <a:pt x="61459" y="13716"/>
                    <a:pt x="61459" y="8945"/>
                  </a:cubicBezTo>
                  <a:cubicBezTo>
                    <a:pt x="61459" y="4175"/>
                    <a:pt x="57283" y="0"/>
                    <a:pt x="52509" y="0"/>
                  </a:cubicBezTo>
                  <a:lnTo>
                    <a:pt x="8950" y="0"/>
                  </a:lnTo>
                  <a:cubicBezTo>
                    <a:pt x="4177" y="0"/>
                    <a:pt x="0" y="4175"/>
                    <a:pt x="0" y="8945"/>
                  </a:cubicBezTo>
                  <a:cubicBezTo>
                    <a:pt x="0" y="13716"/>
                    <a:pt x="4177" y="17890"/>
                    <a:pt x="8950" y="178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455;p39">
              <a:extLst>
                <a:ext uri="{FF2B5EF4-FFF2-40B4-BE49-F238E27FC236}">
                  <a16:creationId xmlns:a16="http://schemas.microsoft.com/office/drawing/2014/main" id="{C9607E9A-56E8-4027-B5B2-EBCCC3D923B7}"/>
                </a:ext>
              </a:extLst>
            </p:cNvPr>
            <p:cNvSpPr/>
            <p:nvPr/>
          </p:nvSpPr>
          <p:spPr>
            <a:xfrm>
              <a:off x="6319760" y="3135000"/>
              <a:ext cx="248224" cy="212299"/>
            </a:xfrm>
            <a:custGeom>
              <a:avLst/>
              <a:gdLst/>
              <a:ahLst/>
              <a:cxnLst/>
              <a:rect l="l" t="t" r="r" b="b"/>
              <a:pathLst>
                <a:path w="248224" h="212299" extrusionOk="0">
                  <a:moveTo>
                    <a:pt x="238081" y="194409"/>
                  </a:moveTo>
                  <a:lnTo>
                    <a:pt x="212423" y="194409"/>
                  </a:lnTo>
                  <a:lnTo>
                    <a:pt x="212423" y="22661"/>
                  </a:lnTo>
                  <a:cubicBezTo>
                    <a:pt x="212423" y="10138"/>
                    <a:pt x="202279" y="0"/>
                    <a:pt x="189749" y="0"/>
                  </a:cubicBezTo>
                  <a:lnTo>
                    <a:pt x="54896" y="0"/>
                  </a:lnTo>
                  <a:cubicBezTo>
                    <a:pt x="42365" y="0"/>
                    <a:pt x="32221" y="10138"/>
                    <a:pt x="32221" y="22661"/>
                  </a:cubicBezTo>
                  <a:lnTo>
                    <a:pt x="32221" y="194409"/>
                  </a:lnTo>
                  <a:lnTo>
                    <a:pt x="8950" y="194409"/>
                  </a:lnTo>
                  <a:cubicBezTo>
                    <a:pt x="4177" y="194409"/>
                    <a:pt x="0" y="198584"/>
                    <a:pt x="0" y="203354"/>
                  </a:cubicBezTo>
                  <a:cubicBezTo>
                    <a:pt x="0" y="208125"/>
                    <a:pt x="4177" y="212300"/>
                    <a:pt x="8950" y="212300"/>
                  </a:cubicBezTo>
                  <a:lnTo>
                    <a:pt x="107405" y="212300"/>
                  </a:lnTo>
                  <a:cubicBezTo>
                    <a:pt x="107405" y="212300"/>
                    <a:pt x="107405" y="212300"/>
                    <a:pt x="108002" y="212300"/>
                  </a:cubicBezTo>
                  <a:lnTo>
                    <a:pt x="138433" y="212300"/>
                  </a:lnTo>
                  <a:cubicBezTo>
                    <a:pt x="138433" y="212300"/>
                    <a:pt x="138433" y="212300"/>
                    <a:pt x="139030" y="212300"/>
                  </a:cubicBezTo>
                  <a:lnTo>
                    <a:pt x="239274" y="212300"/>
                  </a:lnTo>
                  <a:cubicBezTo>
                    <a:pt x="244048" y="212300"/>
                    <a:pt x="248224" y="208125"/>
                    <a:pt x="248224" y="203354"/>
                  </a:cubicBezTo>
                  <a:cubicBezTo>
                    <a:pt x="248224" y="198584"/>
                    <a:pt x="242854" y="194409"/>
                    <a:pt x="238081" y="194409"/>
                  </a:cubicBezTo>
                  <a:close/>
                  <a:moveTo>
                    <a:pt x="134853" y="194409"/>
                  </a:moveTo>
                  <a:lnTo>
                    <a:pt x="109195" y="194409"/>
                  </a:lnTo>
                  <a:lnTo>
                    <a:pt x="109195" y="155050"/>
                  </a:lnTo>
                  <a:lnTo>
                    <a:pt x="134853" y="155050"/>
                  </a:lnTo>
                  <a:lnTo>
                    <a:pt x="134853" y="194409"/>
                  </a:lnTo>
                  <a:close/>
                  <a:moveTo>
                    <a:pt x="49526" y="22065"/>
                  </a:moveTo>
                  <a:cubicBezTo>
                    <a:pt x="49526" y="19083"/>
                    <a:pt x="51912" y="16698"/>
                    <a:pt x="54896" y="16698"/>
                  </a:cubicBezTo>
                  <a:lnTo>
                    <a:pt x="189749" y="16698"/>
                  </a:lnTo>
                  <a:cubicBezTo>
                    <a:pt x="192732" y="16698"/>
                    <a:pt x="195119" y="19083"/>
                    <a:pt x="195119" y="22065"/>
                  </a:cubicBezTo>
                  <a:lnTo>
                    <a:pt x="195119" y="193813"/>
                  </a:lnTo>
                  <a:lnTo>
                    <a:pt x="152753" y="193813"/>
                  </a:lnTo>
                  <a:lnTo>
                    <a:pt x="152753" y="152069"/>
                  </a:lnTo>
                  <a:cubicBezTo>
                    <a:pt x="152753" y="143720"/>
                    <a:pt x="145593" y="136563"/>
                    <a:pt x="137240" y="136563"/>
                  </a:cubicBezTo>
                  <a:lnTo>
                    <a:pt x="106808" y="136563"/>
                  </a:lnTo>
                  <a:cubicBezTo>
                    <a:pt x="98454" y="136563"/>
                    <a:pt x="91294" y="143720"/>
                    <a:pt x="91294" y="152069"/>
                  </a:cubicBezTo>
                  <a:lnTo>
                    <a:pt x="91294" y="193813"/>
                  </a:lnTo>
                  <a:lnTo>
                    <a:pt x="48929" y="193813"/>
                  </a:lnTo>
                  <a:lnTo>
                    <a:pt x="48929" y="220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456;p39">
              <a:extLst>
                <a:ext uri="{FF2B5EF4-FFF2-40B4-BE49-F238E27FC236}">
                  <a16:creationId xmlns:a16="http://schemas.microsoft.com/office/drawing/2014/main" id="{3B32EA94-EB5D-43F2-9B2B-D989DAF148CE}"/>
                </a:ext>
              </a:extLst>
            </p:cNvPr>
            <p:cNvSpPr/>
            <p:nvPr/>
          </p:nvSpPr>
          <p:spPr>
            <a:xfrm>
              <a:off x="6415231" y="3173166"/>
              <a:ext cx="52508" cy="52478"/>
            </a:xfrm>
            <a:custGeom>
              <a:avLst/>
              <a:gdLst/>
              <a:ahLst/>
              <a:cxnLst/>
              <a:rect l="l" t="t" r="r" b="b"/>
              <a:pathLst>
                <a:path w="52508" h="52478" extrusionOk="0">
                  <a:moveTo>
                    <a:pt x="43559" y="17294"/>
                  </a:moveTo>
                  <a:lnTo>
                    <a:pt x="35205" y="17294"/>
                  </a:lnTo>
                  <a:lnTo>
                    <a:pt x="35205" y="8945"/>
                  </a:lnTo>
                  <a:cubicBezTo>
                    <a:pt x="35205" y="4175"/>
                    <a:pt x="31028" y="0"/>
                    <a:pt x="26254" y="0"/>
                  </a:cubicBezTo>
                  <a:cubicBezTo>
                    <a:pt x="21481" y="0"/>
                    <a:pt x="17304" y="4175"/>
                    <a:pt x="17304" y="8945"/>
                  </a:cubicBezTo>
                  <a:lnTo>
                    <a:pt x="17304" y="17294"/>
                  </a:lnTo>
                  <a:lnTo>
                    <a:pt x="8950" y="17294"/>
                  </a:lnTo>
                  <a:cubicBezTo>
                    <a:pt x="4177" y="17294"/>
                    <a:pt x="0" y="21469"/>
                    <a:pt x="0" y="26239"/>
                  </a:cubicBezTo>
                  <a:cubicBezTo>
                    <a:pt x="0" y="31010"/>
                    <a:pt x="4177" y="35185"/>
                    <a:pt x="8950" y="35185"/>
                  </a:cubicBezTo>
                  <a:lnTo>
                    <a:pt x="17304" y="35185"/>
                  </a:lnTo>
                  <a:lnTo>
                    <a:pt x="17304" y="43534"/>
                  </a:lnTo>
                  <a:cubicBezTo>
                    <a:pt x="17304" y="48304"/>
                    <a:pt x="21481" y="52479"/>
                    <a:pt x="26254" y="52479"/>
                  </a:cubicBezTo>
                  <a:cubicBezTo>
                    <a:pt x="31028" y="52479"/>
                    <a:pt x="35205" y="48304"/>
                    <a:pt x="35205" y="43534"/>
                  </a:cubicBezTo>
                  <a:lnTo>
                    <a:pt x="35205" y="35185"/>
                  </a:lnTo>
                  <a:lnTo>
                    <a:pt x="43559" y="35185"/>
                  </a:lnTo>
                  <a:cubicBezTo>
                    <a:pt x="48332" y="35185"/>
                    <a:pt x="52509" y="31010"/>
                    <a:pt x="52509" y="26239"/>
                  </a:cubicBezTo>
                  <a:cubicBezTo>
                    <a:pt x="52509" y="21469"/>
                    <a:pt x="48332" y="17294"/>
                    <a:pt x="43559" y="172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 name="Google Shape;457;p39">
            <a:extLst>
              <a:ext uri="{FF2B5EF4-FFF2-40B4-BE49-F238E27FC236}">
                <a16:creationId xmlns:a16="http://schemas.microsoft.com/office/drawing/2014/main" id="{5607E012-695F-4DB8-A06D-9B592968F23F}"/>
              </a:ext>
            </a:extLst>
          </p:cNvPr>
          <p:cNvGrpSpPr/>
          <p:nvPr/>
        </p:nvGrpSpPr>
        <p:grpSpPr>
          <a:xfrm>
            <a:off x="1268879" y="4153748"/>
            <a:ext cx="515963" cy="345424"/>
            <a:chOff x="7017891" y="1461052"/>
            <a:chExt cx="310877" cy="208124"/>
          </a:xfrm>
        </p:grpSpPr>
        <p:sp>
          <p:nvSpPr>
            <p:cNvPr id="75" name="Google Shape;458;p39">
              <a:extLst>
                <a:ext uri="{FF2B5EF4-FFF2-40B4-BE49-F238E27FC236}">
                  <a16:creationId xmlns:a16="http://schemas.microsoft.com/office/drawing/2014/main" id="{63FF358B-FC56-4162-9970-13AB0A038ECC}"/>
                </a:ext>
              </a:extLst>
            </p:cNvPr>
            <p:cNvSpPr/>
            <p:nvPr/>
          </p:nvSpPr>
          <p:spPr>
            <a:xfrm>
              <a:off x="7017891" y="1497429"/>
              <a:ext cx="310877" cy="153261"/>
            </a:xfrm>
            <a:custGeom>
              <a:avLst/>
              <a:gdLst/>
              <a:ahLst/>
              <a:cxnLst/>
              <a:rect l="l" t="t" r="r" b="b"/>
              <a:pathLst>
                <a:path w="310877" h="153261" extrusionOk="0">
                  <a:moveTo>
                    <a:pt x="306701" y="81700"/>
                  </a:moveTo>
                  <a:lnTo>
                    <a:pt x="252998" y="7752"/>
                  </a:lnTo>
                  <a:cubicBezTo>
                    <a:pt x="249418" y="2982"/>
                    <a:pt x="244048" y="0"/>
                    <a:pt x="238081" y="0"/>
                  </a:cubicBezTo>
                  <a:lnTo>
                    <a:pt x="35205" y="0"/>
                  </a:lnTo>
                  <a:cubicBezTo>
                    <a:pt x="25061" y="0"/>
                    <a:pt x="16707" y="8349"/>
                    <a:pt x="16707" y="18487"/>
                  </a:cubicBezTo>
                  <a:lnTo>
                    <a:pt x="16707" y="134178"/>
                  </a:lnTo>
                  <a:lnTo>
                    <a:pt x="8950" y="134178"/>
                  </a:lnTo>
                  <a:cubicBezTo>
                    <a:pt x="4177" y="134178"/>
                    <a:pt x="0" y="138353"/>
                    <a:pt x="0" y="143123"/>
                  </a:cubicBezTo>
                  <a:cubicBezTo>
                    <a:pt x="0" y="147894"/>
                    <a:pt x="4177" y="152069"/>
                    <a:pt x="8950" y="152069"/>
                  </a:cubicBezTo>
                  <a:lnTo>
                    <a:pt x="38189" y="152069"/>
                  </a:lnTo>
                  <a:cubicBezTo>
                    <a:pt x="42962" y="152069"/>
                    <a:pt x="47139" y="147894"/>
                    <a:pt x="47139" y="143123"/>
                  </a:cubicBezTo>
                  <a:cubicBezTo>
                    <a:pt x="47139" y="138353"/>
                    <a:pt x="42962" y="134178"/>
                    <a:pt x="38189" y="134178"/>
                  </a:cubicBezTo>
                  <a:lnTo>
                    <a:pt x="34012" y="134178"/>
                  </a:lnTo>
                  <a:lnTo>
                    <a:pt x="34012" y="18487"/>
                  </a:lnTo>
                  <a:cubicBezTo>
                    <a:pt x="34012" y="17890"/>
                    <a:pt x="34608" y="17890"/>
                    <a:pt x="34608" y="17890"/>
                  </a:cubicBezTo>
                  <a:lnTo>
                    <a:pt x="238081" y="18487"/>
                  </a:lnTo>
                  <a:lnTo>
                    <a:pt x="243451" y="26239"/>
                  </a:lnTo>
                  <a:lnTo>
                    <a:pt x="225550" y="26239"/>
                  </a:lnTo>
                  <a:cubicBezTo>
                    <a:pt x="213020" y="26239"/>
                    <a:pt x="203472" y="36377"/>
                    <a:pt x="203472" y="48304"/>
                  </a:cubicBezTo>
                  <a:lnTo>
                    <a:pt x="203472" y="74543"/>
                  </a:lnTo>
                  <a:cubicBezTo>
                    <a:pt x="203472" y="87067"/>
                    <a:pt x="213616" y="96608"/>
                    <a:pt x="225550" y="96608"/>
                  </a:cubicBezTo>
                  <a:lnTo>
                    <a:pt x="291187" y="96608"/>
                  </a:lnTo>
                  <a:cubicBezTo>
                    <a:pt x="291783" y="96608"/>
                    <a:pt x="292380" y="96608"/>
                    <a:pt x="292977" y="96608"/>
                  </a:cubicBezTo>
                  <a:lnTo>
                    <a:pt x="292977" y="131793"/>
                  </a:lnTo>
                  <a:cubicBezTo>
                    <a:pt x="292977" y="133582"/>
                    <a:pt x="291187" y="135371"/>
                    <a:pt x="289396" y="135371"/>
                  </a:cubicBezTo>
                  <a:lnTo>
                    <a:pt x="280446" y="135371"/>
                  </a:lnTo>
                  <a:cubicBezTo>
                    <a:pt x="276866" y="134775"/>
                    <a:pt x="272689" y="136564"/>
                    <a:pt x="270899" y="139545"/>
                  </a:cubicBezTo>
                  <a:lnTo>
                    <a:pt x="268512" y="142527"/>
                  </a:lnTo>
                  <a:lnTo>
                    <a:pt x="270302" y="146702"/>
                  </a:lnTo>
                  <a:cubicBezTo>
                    <a:pt x="270302" y="147298"/>
                    <a:pt x="270899" y="148491"/>
                    <a:pt x="271496" y="149087"/>
                  </a:cubicBezTo>
                  <a:cubicBezTo>
                    <a:pt x="273883" y="152665"/>
                    <a:pt x="278059" y="153261"/>
                    <a:pt x="280446" y="153261"/>
                  </a:cubicBezTo>
                  <a:cubicBezTo>
                    <a:pt x="280446" y="153261"/>
                    <a:pt x="281043" y="153261"/>
                    <a:pt x="281043" y="153261"/>
                  </a:cubicBezTo>
                  <a:lnTo>
                    <a:pt x="289993" y="153261"/>
                  </a:lnTo>
                  <a:cubicBezTo>
                    <a:pt x="301330" y="153261"/>
                    <a:pt x="310877" y="143720"/>
                    <a:pt x="310877" y="131793"/>
                  </a:cubicBezTo>
                  <a:lnTo>
                    <a:pt x="310877" y="94223"/>
                  </a:lnTo>
                  <a:cubicBezTo>
                    <a:pt x="310877" y="89452"/>
                    <a:pt x="309684" y="85278"/>
                    <a:pt x="306701" y="81700"/>
                  </a:cubicBezTo>
                  <a:close/>
                  <a:moveTo>
                    <a:pt x="221970" y="73947"/>
                  </a:moveTo>
                  <a:lnTo>
                    <a:pt x="221970" y="47708"/>
                  </a:lnTo>
                  <a:cubicBezTo>
                    <a:pt x="221970" y="45322"/>
                    <a:pt x="224357" y="42937"/>
                    <a:pt x="226744" y="42937"/>
                  </a:cubicBezTo>
                  <a:lnTo>
                    <a:pt x="257772" y="42937"/>
                  </a:lnTo>
                  <a:cubicBezTo>
                    <a:pt x="257772" y="42937"/>
                    <a:pt x="257772" y="42937"/>
                    <a:pt x="257772" y="42937"/>
                  </a:cubicBezTo>
                  <a:lnTo>
                    <a:pt x="283430" y="78122"/>
                  </a:lnTo>
                  <a:lnTo>
                    <a:pt x="226744" y="78122"/>
                  </a:lnTo>
                  <a:cubicBezTo>
                    <a:pt x="223760" y="78718"/>
                    <a:pt x="221970" y="76929"/>
                    <a:pt x="221970" y="739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459;p39">
              <a:extLst>
                <a:ext uri="{FF2B5EF4-FFF2-40B4-BE49-F238E27FC236}">
                  <a16:creationId xmlns:a16="http://schemas.microsoft.com/office/drawing/2014/main" id="{689B63E2-024B-4732-927B-8716663E741B}"/>
                </a:ext>
              </a:extLst>
            </p:cNvPr>
            <p:cNvSpPr/>
            <p:nvPr/>
          </p:nvSpPr>
          <p:spPr>
            <a:xfrm>
              <a:off x="7132457" y="1631607"/>
              <a:ext cx="82940" cy="17890"/>
            </a:xfrm>
            <a:custGeom>
              <a:avLst/>
              <a:gdLst/>
              <a:ahLst/>
              <a:cxnLst/>
              <a:rect l="l" t="t" r="r" b="b"/>
              <a:pathLst>
                <a:path w="82940" h="17890" extrusionOk="0">
                  <a:moveTo>
                    <a:pt x="73990" y="17890"/>
                  </a:moveTo>
                  <a:cubicBezTo>
                    <a:pt x="78764" y="17890"/>
                    <a:pt x="82940" y="13716"/>
                    <a:pt x="82940" y="8945"/>
                  </a:cubicBezTo>
                  <a:cubicBezTo>
                    <a:pt x="82940" y="4174"/>
                    <a:pt x="78764" y="0"/>
                    <a:pt x="73990" y="0"/>
                  </a:cubicBezTo>
                  <a:lnTo>
                    <a:pt x="8950" y="0"/>
                  </a:lnTo>
                  <a:cubicBezTo>
                    <a:pt x="4177" y="0"/>
                    <a:pt x="0" y="4174"/>
                    <a:pt x="0" y="8945"/>
                  </a:cubicBezTo>
                  <a:cubicBezTo>
                    <a:pt x="0" y="13716"/>
                    <a:pt x="4177" y="17890"/>
                    <a:pt x="8950" y="17890"/>
                  </a:cubicBezTo>
                  <a:lnTo>
                    <a:pt x="73990" y="178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460;p39">
              <a:extLst>
                <a:ext uri="{FF2B5EF4-FFF2-40B4-BE49-F238E27FC236}">
                  <a16:creationId xmlns:a16="http://schemas.microsoft.com/office/drawing/2014/main" id="{1A9E2DF6-D932-4060-B51C-78B91A949C3D}"/>
                </a:ext>
              </a:extLst>
            </p:cNvPr>
            <p:cNvSpPr/>
            <p:nvPr/>
          </p:nvSpPr>
          <p:spPr>
            <a:xfrm>
              <a:off x="7075174" y="1621469"/>
              <a:ext cx="47735" cy="47707"/>
            </a:xfrm>
            <a:custGeom>
              <a:avLst/>
              <a:gdLst/>
              <a:ahLst/>
              <a:cxnLst/>
              <a:rect l="l" t="t" r="r" b="b"/>
              <a:pathLst>
                <a:path w="47735" h="47707" extrusionOk="0">
                  <a:moveTo>
                    <a:pt x="23868" y="0"/>
                  </a:moveTo>
                  <a:cubicBezTo>
                    <a:pt x="10741" y="0"/>
                    <a:pt x="0" y="10734"/>
                    <a:pt x="0" y="23854"/>
                  </a:cubicBezTo>
                  <a:cubicBezTo>
                    <a:pt x="0" y="36974"/>
                    <a:pt x="10741" y="47708"/>
                    <a:pt x="23868" y="47708"/>
                  </a:cubicBezTo>
                  <a:cubicBezTo>
                    <a:pt x="36995" y="47708"/>
                    <a:pt x="47736" y="36974"/>
                    <a:pt x="47736" y="23854"/>
                  </a:cubicBezTo>
                  <a:cubicBezTo>
                    <a:pt x="47736" y="10734"/>
                    <a:pt x="37592" y="0"/>
                    <a:pt x="23868" y="0"/>
                  </a:cubicBezTo>
                  <a:close/>
                  <a:moveTo>
                    <a:pt x="23868" y="30414"/>
                  </a:moveTo>
                  <a:cubicBezTo>
                    <a:pt x="20288" y="30414"/>
                    <a:pt x="17304" y="27432"/>
                    <a:pt x="17304" y="23854"/>
                  </a:cubicBezTo>
                  <a:cubicBezTo>
                    <a:pt x="17304" y="20276"/>
                    <a:pt x="20288" y="17294"/>
                    <a:pt x="23868" y="17294"/>
                  </a:cubicBezTo>
                  <a:cubicBezTo>
                    <a:pt x="27448" y="17294"/>
                    <a:pt x="30432" y="20276"/>
                    <a:pt x="30432" y="23854"/>
                  </a:cubicBezTo>
                  <a:cubicBezTo>
                    <a:pt x="30432" y="27432"/>
                    <a:pt x="27448" y="30414"/>
                    <a:pt x="23868" y="304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461;p39">
              <a:extLst>
                <a:ext uri="{FF2B5EF4-FFF2-40B4-BE49-F238E27FC236}">
                  <a16:creationId xmlns:a16="http://schemas.microsoft.com/office/drawing/2014/main" id="{C005DAD3-45B8-4AE6-A6F2-8426E516797F}"/>
                </a:ext>
              </a:extLst>
            </p:cNvPr>
            <p:cNvSpPr/>
            <p:nvPr/>
          </p:nvSpPr>
          <p:spPr>
            <a:xfrm>
              <a:off x="7225541" y="1621469"/>
              <a:ext cx="47735" cy="47707"/>
            </a:xfrm>
            <a:custGeom>
              <a:avLst/>
              <a:gdLst/>
              <a:ahLst/>
              <a:cxnLst/>
              <a:rect l="l" t="t" r="r" b="b"/>
              <a:pathLst>
                <a:path w="47735" h="47707" extrusionOk="0">
                  <a:moveTo>
                    <a:pt x="23868" y="0"/>
                  </a:moveTo>
                  <a:cubicBezTo>
                    <a:pt x="10740" y="0"/>
                    <a:pt x="0" y="10734"/>
                    <a:pt x="0" y="23854"/>
                  </a:cubicBezTo>
                  <a:cubicBezTo>
                    <a:pt x="0" y="36974"/>
                    <a:pt x="10740" y="47708"/>
                    <a:pt x="23868" y="47708"/>
                  </a:cubicBezTo>
                  <a:cubicBezTo>
                    <a:pt x="36995" y="47708"/>
                    <a:pt x="47736" y="36974"/>
                    <a:pt x="47736" y="23854"/>
                  </a:cubicBezTo>
                  <a:cubicBezTo>
                    <a:pt x="47736" y="10734"/>
                    <a:pt x="37592" y="0"/>
                    <a:pt x="23868" y="0"/>
                  </a:cubicBezTo>
                  <a:close/>
                  <a:moveTo>
                    <a:pt x="23868" y="30414"/>
                  </a:moveTo>
                  <a:cubicBezTo>
                    <a:pt x="20288" y="30414"/>
                    <a:pt x="17304" y="27432"/>
                    <a:pt x="17304" y="23854"/>
                  </a:cubicBezTo>
                  <a:cubicBezTo>
                    <a:pt x="17304" y="20276"/>
                    <a:pt x="20288" y="17294"/>
                    <a:pt x="23868" y="17294"/>
                  </a:cubicBezTo>
                  <a:cubicBezTo>
                    <a:pt x="27448" y="17294"/>
                    <a:pt x="30432" y="20276"/>
                    <a:pt x="30432" y="23854"/>
                  </a:cubicBezTo>
                  <a:cubicBezTo>
                    <a:pt x="30432" y="27432"/>
                    <a:pt x="27448" y="30414"/>
                    <a:pt x="23868" y="304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462;p39">
              <a:extLst>
                <a:ext uri="{FF2B5EF4-FFF2-40B4-BE49-F238E27FC236}">
                  <a16:creationId xmlns:a16="http://schemas.microsoft.com/office/drawing/2014/main" id="{236DA15C-2634-4149-BF63-9A58353CDB40}"/>
                </a:ext>
              </a:extLst>
            </p:cNvPr>
            <p:cNvSpPr/>
            <p:nvPr/>
          </p:nvSpPr>
          <p:spPr>
            <a:xfrm>
              <a:off x="7118733" y="1537981"/>
              <a:ext cx="54895" cy="54864"/>
            </a:xfrm>
            <a:custGeom>
              <a:avLst/>
              <a:gdLst/>
              <a:ahLst/>
              <a:cxnLst/>
              <a:rect l="l" t="t" r="r" b="b"/>
              <a:pathLst>
                <a:path w="54895" h="54864" extrusionOk="0">
                  <a:moveTo>
                    <a:pt x="8950" y="36377"/>
                  </a:moveTo>
                  <a:lnTo>
                    <a:pt x="18497" y="36377"/>
                  </a:lnTo>
                  <a:lnTo>
                    <a:pt x="18497" y="45919"/>
                  </a:lnTo>
                  <a:cubicBezTo>
                    <a:pt x="18497" y="50690"/>
                    <a:pt x="22674" y="54864"/>
                    <a:pt x="27448" y="54864"/>
                  </a:cubicBezTo>
                  <a:cubicBezTo>
                    <a:pt x="32221" y="54864"/>
                    <a:pt x="36398" y="50690"/>
                    <a:pt x="36398" y="45919"/>
                  </a:cubicBezTo>
                  <a:lnTo>
                    <a:pt x="36398" y="36377"/>
                  </a:lnTo>
                  <a:lnTo>
                    <a:pt x="45945" y="36377"/>
                  </a:lnTo>
                  <a:cubicBezTo>
                    <a:pt x="50719" y="36377"/>
                    <a:pt x="54896" y="32203"/>
                    <a:pt x="54896" y="27432"/>
                  </a:cubicBezTo>
                  <a:cubicBezTo>
                    <a:pt x="54896" y="22661"/>
                    <a:pt x="50719" y="18487"/>
                    <a:pt x="45945" y="18487"/>
                  </a:cubicBezTo>
                  <a:lnTo>
                    <a:pt x="36398" y="18487"/>
                  </a:lnTo>
                  <a:lnTo>
                    <a:pt x="36398" y="8945"/>
                  </a:lnTo>
                  <a:cubicBezTo>
                    <a:pt x="36398" y="4175"/>
                    <a:pt x="32221" y="0"/>
                    <a:pt x="27448" y="0"/>
                  </a:cubicBezTo>
                  <a:cubicBezTo>
                    <a:pt x="22674" y="0"/>
                    <a:pt x="18497" y="4175"/>
                    <a:pt x="18497" y="8945"/>
                  </a:cubicBezTo>
                  <a:lnTo>
                    <a:pt x="18497" y="18487"/>
                  </a:lnTo>
                  <a:lnTo>
                    <a:pt x="8950" y="18487"/>
                  </a:lnTo>
                  <a:cubicBezTo>
                    <a:pt x="4177" y="18487"/>
                    <a:pt x="0" y="22661"/>
                    <a:pt x="0" y="27432"/>
                  </a:cubicBezTo>
                  <a:cubicBezTo>
                    <a:pt x="0" y="32203"/>
                    <a:pt x="4177" y="36377"/>
                    <a:pt x="8950" y="363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 name="Google Shape;463;p39">
              <a:extLst>
                <a:ext uri="{FF2B5EF4-FFF2-40B4-BE49-F238E27FC236}">
                  <a16:creationId xmlns:a16="http://schemas.microsoft.com/office/drawing/2014/main" id="{D132254D-35F1-4105-AAB7-E2F4349CFC3E}"/>
                </a:ext>
              </a:extLst>
            </p:cNvPr>
            <p:cNvSpPr/>
            <p:nvPr/>
          </p:nvSpPr>
          <p:spPr>
            <a:xfrm>
              <a:off x="7134247" y="1461052"/>
              <a:ext cx="24464" cy="23257"/>
            </a:xfrm>
            <a:custGeom>
              <a:avLst/>
              <a:gdLst/>
              <a:ahLst/>
              <a:cxnLst/>
              <a:rect l="l" t="t" r="r" b="b"/>
              <a:pathLst>
                <a:path w="24464" h="23257" extrusionOk="0">
                  <a:moveTo>
                    <a:pt x="8354" y="0"/>
                  </a:moveTo>
                  <a:cubicBezTo>
                    <a:pt x="3580" y="0"/>
                    <a:pt x="0" y="3578"/>
                    <a:pt x="0" y="8349"/>
                  </a:cubicBezTo>
                  <a:lnTo>
                    <a:pt x="0" y="23258"/>
                  </a:lnTo>
                  <a:lnTo>
                    <a:pt x="24464" y="23258"/>
                  </a:lnTo>
                  <a:lnTo>
                    <a:pt x="24464" y="8349"/>
                  </a:lnTo>
                  <a:cubicBezTo>
                    <a:pt x="24464" y="3578"/>
                    <a:pt x="20884" y="0"/>
                    <a:pt x="16111" y="0"/>
                  </a:cubicBezTo>
                  <a:lnTo>
                    <a:pt x="835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8" name="Google Shape;481;p39">
            <a:extLst>
              <a:ext uri="{FF2B5EF4-FFF2-40B4-BE49-F238E27FC236}">
                <a16:creationId xmlns:a16="http://schemas.microsoft.com/office/drawing/2014/main" id="{32138CB8-9339-428B-A1D2-A10DBE0CCCBC}"/>
              </a:ext>
            </a:extLst>
          </p:cNvPr>
          <p:cNvGrpSpPr/>
          <p:nvPr/>
        </p:nvGrpSpPr>
        <p:grpSpPr>
          <a:xfrm>
            <a:off x="2319315" y="4144454"/>
            <a:ext cx="323222" cy="423678"/>
            <a:chOff x="4863813" y="2548790"/>
            <a:chExt cx="218404" cy="264778"/>
          </a:xfrm>
        </p:grpSpPr>
        <p:sp>
          <p:nvSpPr>
            <p:cNvPr id="99" name="Google Shape;482;p39">
              <a:extLst>
                <a:ext uri="{FF2B5EF4-FFF2-40B4-BE49-F238E27FC236}">
                  <a16:creationId xmlns:a16="http://schemas.microsoft.com/office/drawing/2014/main" id="{291853D7-10D3-4F47-BC89-67870E09D350}"/>
                </a:ext>
              </a:extLst>
            </p:cNvPr>
            <p:cNvSpPr/>
            <p:nvPr/>
          </p:nvSpPr>
          <p:spPr>
            <a:xfrm>
              <a:off x="4863813" y="2548790"/>
              <a:ext cx="218404" cy="264778"/>
            </a:xfrm>
            <a:custGeom>
              <a:avLst/>
              <a:gdLst/>
              <a:ahLst/>
              <a:cxnLst/>
              <a:rect l="l" t="t" r="r" b="b"/>
              <a:pathLst>
                <a:path w="218404" h="264778" extrusionOk="0">
                  <a:moveTo>
                    <a:pt x="41186" y="264778"/>
                  </a:moveTo>
                  <a:lnTo>
                    <a:pt x="176635" y="264778"/>
                  </a:lnTo>
                  <a:cubicBezTo>
                    <a:pt x="199906" y="264778"/>
                    <a:pt x="218404" y="245695"/>
                    <a:pt x="218404" y="223034"/>
                  </a:cubicBezTo>
                  <a:lnTo>
                    <a:pt x="218404" y="72158"/>
                  </a:lnTo>
                  <a:cubicBezTo>
                    <a:pt x="218404" y="48901"/>
                    <a:pt x="199310" y="30414"/>
                    <a:pt x="176635" y="30414"/>
                  </a:cubicBezTo>
                  <a:lnTo>
                    <a:pt x="149187" y="30414"/>
                  </a:lnTo>
                  <a:lnTo>
                    <a:pt x="149187" y="22661"/>
                  </a:lnTo>
                  <a:cubicBezTo>
                    <a:pt x="149187" y="10138"/>
                    <a:pt x="139044" y="0"/>
                    <a:pt x="126513" y="0"/>
                  </a:cubicBezTo>
                  <a:lnTo>
                    <a:pt x="91905" y="0"/>
                  </a:lnTo>
                  <a:cubicBezTo>
                    <a:pt x="79374" y="0"/>
                    <a:pt x="69231" y="10138"/>
                    <a:pt x="69231" y="22661"/>
                  </a:cubicBezTo>
                  <a:lnTo>
                    <a:pt x="69231" y="30414"/>
                  </a:lnTo>
                  <a:lnTo>
                    <a:pt x="41783" y="30414"/>
                  </a:lnTo>
                  <a:cubicBezTo>
                    <a:pt x="18512" y="30414"/>
                    <a:pt x="14" y="49497"/>
                    <a:pt x="14" y="72158"/>
                  </a:cubicBezTo>
                  <a:lnTo>
                    <a:pt x="14" y="223034"/>
                  </a:lnTo>
                  <a:cubicBezTo>
                    <a:pt x="-583" y="245695"/>
                    <a:pt x="17915" y="264778"/>
                    <a:pt x="41186" y="264778"/>
                  </a:cubicBezTo>
                  <a:close/>
                  <a:moveTo>
                    <a:pt x="86535" y="22065"/>
                  </a:moveTo>
                  <a:cubicBezTo>
                    <a:pt x="86535" y="19083"/>
                    <a:pt x="88921" y="16698"/>
                    <a:pt x="91905" y="16698"/>
                  </a:cubicBezTo>
                  <a:lnTo>
                    <a:pt x="126513" y="16698"/>
                  </a:lnTo>
                  <a:cubicBezTo>
                    <a:pt x="129497" y="16698"/>
                    <a:pt x="131883" y="19083"/>
                    <a:pt x="131883" y="22065"/>
                  </a:cubicBezTo>
                  <a:lnTo>
                    <a:pt x="131883" y="29817"/>
                  </a:lnTo>
                  <a:lnTo>
                    <a:pt x="86535" y="29817"/>
                  </a:lnTo>
                  <a:lnTo>
                    <a:pt x="86535" y="22065"/>
                  </a:lnTo>
                  <a:close/>
                  <a:moveTo>
                    <a:pt x="145011" y="47708"/>
                  </a:moveTo>
                  <a:lnTo>
                    <a:pt x="145011" y="55460"/>
                  </a:lnTo>
                  <a:cubicBezTo>
                    <a:pt x="145011" y="58442"/>
                    <a:pt x="142624" y="60828"/>
                    <a:pt x="139640" y="60828"/>
                  </a:cubicBezTo>
                  <a:lnTo>
                    <a:pt x="76988" y="60828"/>
                  </a:lnTo>
                  <a:cubicBezTo>
                    <a:pt x="74004" y="60828"/>
                    <a:pt x="71617" y="58442"/>
                    <a:pt x="71617" y="55460"/>
                  </a:cubicBezTo>
                  <a:lnTo>
                    <a:pt x="71617" y="47708"/>
                  </a:lnTo>
                  <a:lnTo>
                    <a:pt x="145011" y="47708"/>
                  </a:lnTo>
                  <a:close/>
                  <a:moveTo>
                    <a:pt x="16721" y="71562"/>
                  </a:moveTo>
                  <a:cubicBezTo>
                    <a:pt x="16721" y="58442"/>
                    <a:pt x="27462" y="47111"/>
                    <a:pt x="41186" y="47111"/>
                  </a:cubicBezTo>
                  <a:lnTo>
                    <a:pt x="54910" y="47111"/>
                  </a:lnTo>
                  <a:lnTo>
                    <a:pt x="54910" y="54864"/>
                  </a:lnTo>
                  <a:cubicBezTo>
                    <a:pt x="54910" y="67387"/>
                    <a:pt x="65054" y="77525"/>
                    <a:pt x="77584" y="77525"/>
                  </a:cubicBezTo>
                  <a:lnTo>
                    <a:pt x="140237" y="77525"/>
                  </a:lnTo>
                  <a:cubicBezTo>
                    <a:pt x="152768" y="77525"/>
                    <a:pt x="162911" y="67387"/>
                    <a:pt x="162911" y="54864"/>
                  </a:cubicBezTo>
                  <a:lnTo>
                    <a:pt x="162911" y="47111"/>
                  </a:lnTo>
                  <a:lnTo>
                    <a:pt x="176635" y="47111"/>
                  </a:lnTo>
                  <a:cubicBezTo>
                    <a:pt x="189763" y="47111"/>
                    <a:pt x="201100" y="57846"/>
                    <a:pt x="201100" y="71562"/>
                  </a:cubicBezTo>
                  <a:lnTo>
                    <a:pt x="201100" y="222438"/>
                  </a:lnTo>
                  <a:cubicBezTo>
                    <a:pt x="201100" y="235557"/>
                    <a:pt x="190359" y="246888"/>
                    <a:pt x="176635" y="246888"/>
                  </a:cubicBezTo>
                  <a:lnTo>
                    <a:pt x="41186" y="246888"/>
                  </a:lnTo>
                  <a:cubicBezTo>
                    <a:pt x="28059" y="246888"/>
                    <a:pt x="16721" y="236154"/>
                    <a:pt x="16721" y="222438"/>
                  </a:cubicBezTo>
                  <a:lnTo>
                    <a:pt x="16721" y="7156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483;p39">
              <a:extLst>
                <a:ext uri="{FF2B5EF4-FFF2-40B4-BE49-F238E27FC236}">
                  <a16:creationId xmlns:a16="http://schemas.microsoft.com/office/drawing/2014/main" id="{3A7A74B9-B1AC-49EB-9B2F-3DFBF215909F}"/>
                </a:ext>
              </a:extLst>
            </p:cNvPr>
            <p:cNvSpPr/>
            <p:nvPr/>
          </p:nvSpPr>
          <p:spPr>
            <a:xfrm>
              <a:off x="4925883" y="2706226"/>
              <a:ext cx="93680" cy="17890"/>
            </a:xfrm>
            <a:custGeom>
              <a:avLst/>
              <a:gdLst/>
              <a:ahLst/>
              <a:cxnLst/>
              <a:rect l="l" t="t" r="r" b="b"/>
              <a:pathLst>
                <a:path w="93680" h="17890" extrusionOk="0">
                  <a:moveTo>
                    <a:pt x="8950" y="17890"/>
                  </a:moveTo>
                  <a:lnTo>
                    <a:pt x="84731" y="17890"/>
                  </a:lnTo>
                  <a:cubicBezTo>
                    <a:pt x="89504" y="17890"/>
                    <a:pt x="93681" y="13716"/>
                    <a:pt x="93681" y="8945"/>
                  </a:cubicBezTo>
                  <a:cubicBezTo>
                    <a:pt x="93681" y="4175"/>
                    <a:pt x="89504" y="0"/>
                    <a:pt x="84731" y="0"/>
                  </a:cubicBezTo>
                  <a:lnTo>
                    <a:pt x="8950" y="0"/>
                  </a:lnTo>
                  <a:cubicBezTo>
                    <a:pt x="4177" y="0"/>
                    <a:pt x="0" y="4175"/>
                    <a:pt x="0" y="8945"/>
                  </a:cubicBezTo>
                  <a:cubicBezTo>
                    <a:pt x="0" y="13716"/>
                    <a:pt x="4177" y="17890"/>
                    <a:pt x="8950" y="178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484;p39">
              <a:extLst>
                <a:ext uri="{FF2B5EF4-FFF2-40B4-BE49-F238E27FC236}">
                  <a16:creationId xmlns:a16="http://schemas.microsoft.com/office/drawing/2014/main" id="{80EF7689-724B-45D0-AC29-969400D760C1}"/>
                </a:ext>
              </a:extLst>
            </p:cNvPr>
            <p:cNvSpPr/>
            <p:nvPr/>
          </p:nvSpPr>
          <p:spPr>
            <a:xfrm>
              <a:off x="4925883" y="2740814"/>
              <a:ext cx="93680" cy="17890"/>
            </a:xfrm>
            <a:custGeom>
              <a:avLst/>
              <a:gdLst/>
              <a:ahLst/>
              <a:cxnLst/>
              <a:rect l="l" t="t" r="r" b="b"/>
              <a:pathLst>
                <a:path w="93680" h="17890" extrusionOk="0">
                  <a:moveTo>
                    <a:pt x="8950" y="17890"/>
                  </a:moveTo>
                  <a:lnTo>
                    <a:pt x="84731" y="17890"/>
                  </a:lnTo>
                  <a:cubicBezTo>
                    <a:pt x="89504" y="17890"/>
                    <a:pt x="93681" y="13716"/>
                    <a:pt x="93681" y="8945"/>
                  </a:cubicBezTo>
                  <a:cubicBezTo>
                    <a:pt x="93681" y="4174"/>
                    <a:pt x="89504" y="0"/>
                    <a:pt x="84731" y="0"/>
                  </a:cubicBezTo>
                  <a:lnTo>
                    <a:pt x="8950" y="0"/>
                  </a:lnTo>
                  <a:cubicBezTo>
                    <a:pt x="4177" y="0"/>
                    <a:pt x="0" y="4174"/>
                    <a:pt x="0" y="8945"/>
                  </a:cubicBezTo>
                  <a:cubicBezTo>
                    <a:pt x="0" y="13716"/>
                    <a:pt x="4177" y="17890"/>
                    <a:pt x="8950" y="178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485;p39">
              <a:extLst>
                <a:ext uri="{FF2B5EF4-FFF2-40B4-BE49-F238E27FC236}">
                  <a16:creationId xmlns:a16="http://schemas.microsoft.com/office/drawing/2014/main" id="{9A52268E-58C0-4190-AE8D-8408C940496C}"/>
                </a:ext>
              </a:extLst>
            </p:cNvPr>
            <p:cNvSpPr/>
            <p:nvPr/>
          </p:nvSpPr>
          <p:spPr>
            <a:xfrm>
              <a:off x="4925883" y="2671638"/>
              <a:ext cx="47138" cy="17890"/>
            </a:xfrm>
            <a:custGeom>
              <a:avLst/>
              <a:gdLst/>
              <a:ahLst/>
              <a:cxnLst/>
              <a:rect l="l" t="t" r="r" b="b"/>
              <a:pathLst>
                <a:path w="47138" h="17890" extrusionOk="0">
                  <a:moveTo>
                    <a:pt x="8950" y="17890"/>
                  </a:moveTo>
                  <a:lnTo>
                    <a:pt x="38188" y="17890"/>
                  </a:lnTo>
                  <a:cubicBezTo>
                    <a:pt x="42962" y="17890"/>
                    <a:pt x="47139" y="13716"/>
                    <a:pt x="47139" y="8945"/>
                  </a:cubicBezTo>
                  <a:cubicBezTo>
                    <a:pt x="47139" y="4175"/>
                    <a:pt x="42962" y="0"/>
                    <a:pt x="38188" y="0"/>
                  </a:cubicBezTo>
                  <a:lnTo>
                    <a:pt x="8950" y="0"/>
                  </a:lnTo>
                  <a:cubicBezTo>
                    <a:pt x="4177" y="0"/>
                    <a:pt x="0" y="4175"/>
                    <a:pt x="0" y="8945"/>
                  </a:cubicBezTo>
                  <a:cubicBezTo>
                    <a:pt x="0" y="13716"/>
                    <a:pt x="4177" y="17890"/>
                    <a:pt x="8950" y="178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486;p39">
              <a:extLst>
                <a:ext uri="{FF2B5EF4-FFF2-40B4-BE49-F238E27FC236}">
                  <a16:creationId xmlns:a16="http://schemas.microsoft.com/office/drawing/2014/main" id="{866E4A06-8DB4-4251-9AB7-EFE8917A2963}"/>
                </a:ext>
              </a:extLst>
            </p:cNvPr>
            <p:cNvSpPr/>
            <p:nvPr/>
          </p:nvSpPr>
          <p:spPr>
            <a:xfrm>
              <a:off x="4977417" y="2645082"/>
              <a:ext cx="57380" cy="46832"/>
            </a:xfrm>
            <a:custGeom>
              <a:avLst/>
              <a:gdLst/>
              <a:ahLst/>
              <a:cxnLst/>
              <a:rect l="l" t="t" r="r" b="b"/>
              <a:pathLst>
                <a:path w="57380" h="46832" extrusionOk="0">
                  <a:moveTo>
                    <a:pt x="42147" y="3299"/>
                  </a:moveTo>
                  <a:lnTo>
                    <a:pt x="22456" y="26556"/>
                  </a:lnTo>
                  <a:lnTo>
                    <a:pt x="15295" y="18804"/>
                  </a:lnTo>
                  <a:cubicBezTo>
                    <a:pt x="11715" y="15226"/>
                    <a:pt x="6345" y="15226"/>
                    <a:pt x="2765" y="18207"/>
                  </a:cubicBezTo>
                  <a:cubicBezTo>
                    <a:pt x="-815" y="21786"/>
                    <a:pt x="-815" y="27153"/>
                    <a:pt x="2168" y="30731"/>
                  </a:cubicBezTo>
                  <a:lnTo>
                    <a:pt x="13505" y="43254"/>
                  </a:lnTo>
                  <a:cubicBezTo>
                    <a:pt x="15892" y="45639"/>
                    <a:pt x="18876" y="46832"/>
                    <a:pt x="21859" y="46832"/>
                  </a:cubicBezTo>
                  <a:cubicBezTo>
                    <a:pt x="21859" y="46832"/>
                    <a:pt x="21859" y="46832"/>
                    <a:pt x="21859" y="46832"/>
                  </a:cubicBezTo>
                  <a:cubicBezTo>
                    <a:pt x="24843" y="46832"/>
                    <a:pt x="28423" y="45639"/>
                    <a:pt x="30810" y="42658"/>
                  </a:cubicBezTo>
                  <a:lnTo>
                    <a:pt x="55274" y="14629"/>
                  </a:lnTo>
                  <a:cubicBezTo>
                    <a:pt x="58257" y="11051"/>
                    <a:pt x="58257" y="5088"/>
                    <a:pt x="54081" y="2106"/>
                  </a:cubicBezTo>
                  <a:cubicBezTo>
                    <a:pt x="51097" y="-876"/>
                    <a:pt x="45727" y="-876"/>
                    <a:pt x="42147" y="32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955808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70" name="Google Shape;170;p23"/>
          <p:cNvSpPr txBox="1">
            <a:spLocks noGrp="1"/>
          </p:cNvSpPr>
          <p:nvPr>
            <p:ph type="sldNum" idx="12"/>
          </p:nvPr>
        </p:nvSpPr>
        <p:spPr>
          <a:xfrm>
            <a:off x="8674075" y="4673650"/>
            <a:ext cx="469800" cy="46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171" name="Google Shape;171;p23"/>
          <p:cNvSpPr/>
          <p:nvPr/>
        </p:nvSpPr>
        <p:spPr>
          <a:xfrm>
            <a:off x="3905982" y="2287732"/>
            <a:ext cx="1323418" cy="1320838"/>
          </a:xfrm>
          <a:prstGeom prst="ellipse">
            <a:avLst/>
          </a:prstGeom>
          <a:solidFill>
            <a:schemeClr val="lt2"/>
          </a:solid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solidFill>
                  <a:schemeClr val="tx1">
                    <a:lumMod val="50000"/>
                    <a:lumOff val="50000"/>
                  </a:schemeClr>
                </a:solidFill>
              </a:rPr>
              <a:t>MedSys</a:t>
            </a:r>
            <a:endParaRPr dirty="0">
              <a:solidFill>
                <a:schemeClr val="tx1">
                  <a:lumMod val="50000"/>
                  <a:lumOff val="50000"/>
                </a:schemeClr>
              </a:solidFill>
            </a:endParaRPr>
          </a:p>
        </p:txBody>
      </p:sp>
      <p:grpSp>
        <p:nvGrpSpPr>
          <p:cNvPr id="172" name="Google Shape;172;p23"/>
          <p:cNvGrpSpPr/>
          <p:nvPr/>
        </p:nvGrpSpPr>
        <p:grpSpPr>
          <a:xfrm>
            <a:off x="4184863" y="1901198"/>
            <a:ext cx="2958454" cy="3298347"/>
            <a:chOff x="4184863" y="1520198"/>
            <a:chExt cx="2958454" cy="3298347"/>
          </a:xfrm>
        </p:grpSpPr>
        <p:sp>
          <p:nvSpPr>
            <p:cNvPr id="173" name="Google Shape;173;p23"/>
            <p:cNvSpPr/>
            <p:nvPr/>
          </p:nvSpPr>
          <p:spPr>
            <a:xfrm rot="-3280088">
              <a:off x="4136321" y="2563569"/>
              <a:ext cx="3184127" cy="1211606"/>
            </a:xfrm>
            <a:custGeom>
              <a:avLst/>
              <a:gdLst/>
              <a:ahLst/>
              <a:cxnLst/>
              <a:rect l="l" t="t" r="r" b="b"/>
              <a:pathLst>
                <a:path w="492" h="187" extrusionOk="0">
                  <a:moveTo>
                    <a:pt x="457" y="0"/>
                  </a:moveTo>
                  <a:cubicBezTo>
                    <a:pt x="416" y="91"/>
                    <a:pt x="325" y="155"/>
                    <a:pt x="218" y="155"/>
                  </a:cubicBezTo>
                  <a:cubicBezTo>
                    <a:pt x="137" y="155"/>
                    <a:pt x="64" y="118"/>
                    <a:pt x="17" y="60"/>
                  </a:cubicBezTo>
                  <a:cubicBezTo>
                    <a:pt x="11" y="70"/>
                    <a:pt x="5" y="80"/>
                    <a:pt x="0" y="90"/>
                  </a:cubicBezTo>
                  <a:cubicBezTo>
                    <a:pt x="54" y="150"/>
                    <a:pt x="132" y="187"/>
                    <a:pt x="218" y="187"/>
                  </a:cubicBezTo>
                  <a:cubicBezTo>
                    <a:pt x="343" y="187"/>
                    <a:pt x="449" y="109"/>
                    <a:pt x="492" y="0"/>
                  </a:cubicBezTo>
                  <a:cubicBezTo>
                    <a:pt x="480" y="0"/>
                    <a:pt x="468" y="1"/>
                    <a:pt x="457" y="0"/>
                  </a:cubicBezTo>
                  <a:close/>
                </a:path>
              </a:pathLst>
            </a:custGeom>
            <a:solidFill>
              <a:schemeClr val="accent5"/>
            </a:solidFill>
            <a:ln w="9525" cap="flat" cmpd="sng">
              <a:solidFill>
                <a:srgbClr val="FFFFFF"/>
              </a:solidFill>
              <a:prstDash val="solid"/>
              <a:miter lim="8000"/>
              <a:headEnd type="none" w="sm" len="sm"/>
              <a:tailEnd type="none" w="sm" len="sm"/>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23"/>
            <p:cNvSpPr/>
            <p:nvPr/>
          </p:nvSpPr>
          <p:spPr>
            <a:xfrm rot="-3280088">
              <a:off x="4100923" y="2460157"/>
              <a:ext cx="2729637" cy="1205146"/>
            </a:xfrm>
            <a:custGeom>
              <a:avLst/>
              <a:gdLst/>
              <a:ahLst/>
              <a:cxnLst/>
              <a:rect l="l" t="t" r="r" b="b"/>
              <a:pathLst>
                <a:path w="440" h="194" extrusionOk="0">
                  <a:moveTo>
                    <a:pt x="262" y="39"/>
                  </a:moveTo>
                  <a:cubicBezTo>
                    <a:pt x="206" y="71"/>
                    <a:pt x="134" y="53"/>
                    <a:pt x="100" y="0"/>
                  </a:cubicBezTo>
                  <a:cubicBezTo>
                    <a:pt x="57" y="25"/>
                    <a:pt x="24" y="60"/>
                    <a:pt x="0" y="99"/>
                  </a:cubicBezTo>
                  <a:cubicBezTo>
                    <a:pt x="47" y="157"/>
                    <a:pt x="120" y="194"/>
                    <a:pt x="201" y="194"/>
                  </a:cubicBezTo>
                  <a:cubicBezTo>
                    <a:pt x="308" y="194"/>
                    <a:pt x="399" y="130"/>
                    <a:pt x="440" y="39"/>
                  </a:cubicBezTo>
                  <a:cubicBezTo>
                    <a:pt x="393" y="37"/>
                    <a:pt x="346" y="24"/>
                    <a:pt x="303" y="0"/>
                  </a:cubicBezTo>
                  <a:cubicBezTo>
                    <a:pt x="292" y="15"/>
                    <a:pt x="279" y="29"/>
                    <a:pt x="262" y="39"/>
                  </a:cubicBezTo>
                  <a:close/>
                </a:path>
              </a:pathLst>
            </a:custGeom>
            <a:solidFill>
              <a:schemeClr val="accent6"/>
            </a:solidFill>
            <a:ln w="9525" cap="flat" cmpd="sng">
              <a:solidFill>
                <a:srgbClr val="FFFFFF"/>
              </a:solidFill>
              <a:prstDash val="solid"/>
              <a:miter lim="8000"/>
              <a:headEnd type="none" w="sm" len="sm"/>
              <a:tailEnd type="none" w="sm" len="sm"/>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23"/>
            <p:cNvSpPr txBox="1"/>
            <p:nvPr/>
          </p:nvSpPr>
          <p:spPr>
            <a:xfrm rot="-3779206">
              <a:off x="4733052" y="2863735"/>
              <a:ext cx="1577952" cy="56323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dirty="0">
                  <a:solidFill>
                    <a:srgbClr val="FFFFFF"/>
                  </a:solidFill>
                  <a:latin typeface="DM Sans"/>
                  <a:ea typeface="DM Sans"/>
                  <a:cs typeface="DM Sans"/>
                  <a:sym typeface="DM Sans"/>
                </a:rPr>
                <a:t>Blood</a:t>
              </a:r>
              <a:r>
                <a:rPr lang="en" sz="1000" dirty="0">
                  <a:solidFill>
                    <a:srgbClr val="FFFFFF"/>
                  </a:solidFill>
                  <a:latin typeface="DM Sans"/>
                  <a:ea typeface="DM Sans"/>
                  <a:cs typeface="DM Sans"/>
                  <a:sym typeface="DM Sans"/>
                </a:rPr>
                <a:t> </a:t>
              </a:r>
              <a:r>
                <a:rPr lang="en-US" sz="1000" dirty="0">
                  <a:solidFill>
                    <a:srgbClr val="FFFFFF"/>
                  </a:solidFill>
                  <a:latin typeface="DM Sans"/>
                  <a:ea typeface="DM Sans"/>
                  <a:cs typeface="DM Sans"/>
                  <a:sym typeface="DM Sans"/>
                </a:rPr>
                <a:t>Management System (BloodBank)</a:t>
              </a:r>
              <a:r>
                <a:rPr lang="en" sz="1000" dirty="0">
                  <a:solidFill>
                    <a:srgbClr val="FFFFFF"/>
                  </a:solidFill>
                  <a:latin typeface="DM Sans"/>
                  <a:ea typeface="DM Sans"/>
                  <a:cs typeface="DM Sans"/>
                  <a:sym typeface="DM Sans"/>
                </a:rPr>
                <a:t> </a:t>
              </a:r>
              <a:endParaRPr sz="1000" dirty="0">
                <a:solidFill>
                  <a:srgbClr val="FFFFFF"/>
                </a:solidFill>
                <a:latin typeface="DM Sans"/>
                <a:ea typeface="DM Sans"/>
                <a:cs typeface="DM Sans"/>
                <a:sym typeface="DM Sans"/>
              </a:endParaRPr>
            </a:p>
          </p:txBody>
        </p:sp>
      </p:grpSp>
      <p:grpSp>
        <p:nvGrpSpPr>
          <p:cNvPr id="176" name="Google Shape;176;p23"/>
          <p:cNvGrpSpPr/>
          <p:nvPr/>
        </p:nvGrpSpPr>
        <p:grpSpPr>
          <a:xfrm>
            <a:off x="3261580" y="826943"/>
            <a:ext cx="2485879" cy="2188366"/>
            <a:chOff x="3261580" y="445943"/>
            <a:chExt cx="2485879" cy="2188366"/>
          </a:xfrm>
        </p:grpSpPr>
        <p:sp>
          <p:nvSpPr>
            <p:cNvPr id="177" name="Google Shape;177;p23"/>
            <p:cNvSpPr/>
            <p:nvPr/>
          </p:nvSpPr>
          <p:spPr>
            <a:xfrm rot="18319911">
              <a:off x="3410337" y="297186"/>
              <a:ext cx="2188366" cy="2485879"/>
            </a:xfrm>
            <a:custGeom>
              <a:avLst/>
              <a:gdLst/>
              <a:ahLst/>
              <a:cxnLst/>
              <a:rect l="l" t="t" r="r" b="b"/>
              <a:pathLst>
                <a:path w="338" h="384" extrusionOk="0">
                  <a:moveTo>
                    <a:pt x="45" y="32"/>
                  </a:moveTo>
                  <a:cubicBezTo>
                    <a:pt x="189" y="32"/>
                    <a:pt x="306" y="148"/>
                    <a:pt x="306" y="292"/>
                  </a:cubicBezTo>
                  <a:cubicBezTo>
                    <a:pt x="306" y="325"/>
                    <a:pt x="300" y="355"/>
                    <a:pt x="289" y="384"/>
                  </a:cubicBezTo>
                  <a:cubicBezTo>
                    <a:pt x="301" y="384"/>
                    <a:pt x="312" y="384"/>
                    <a:pt x="324" y="383"/>
                  </a:cubicBezTo>
                  <a:cubicBezTo>
                    <a:pt x="333" y="354"/>
                    <a:pt x="338" y="324"/>
                    <a:pt x="338" y="292"/>
                  </a:cubicBezTo>
                  <a:cubicBezTo>
                    <a:pt x="338" y="131"/>
                    <a:pt x="207" y="0"/>
                    <a:pt x="45" y="0"/>
                  </a:cubicBezTo>
                  <a:cubicBezTo>
                    <a:pt x="30" y="0"/>
                    <a:pt x="15" y="1"/>
                    <a:pt x="0" y="3"/>
                  </a:cubicBezTo>
                  <a:cubicBezTo>
                    <a:pt x="6" y="13"/>
                    <a:pt x="12" y="23"/>
                    <a:pt x="18" y="33"/>
                  </a:cubicBezTo>
                  <a:cubicBezTo>
                    <a:pt x="27" y="32"/>
                    <a:pt x="36" y="32"/>
                    <a:pt x="45" y="32"/>
                  </a:cubicBezTo>
                  <a:close/>
                </a:path>
              </a:pathLst>
            </a:custGeom>
            <a:solidFill>
              <a:schemeClr val="accent1"/>
            </a:solidFill>
            <a:ln w="9525" cap="flat" cmpd="sng">
              <a:solidFill>
                <a:srgbClr val="FFFFFF"/>
              </a:solidFill>
              <a:prstDash val="solid"/>
              <a:miter lim="8000"/>
              <a:headEnd type="none" w="sm" len="sm"/>
              <a:tailEnd type="none" w="sm" len="sm"/>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23"/>
            <p:cNvSpPr/>
            <p:nvPr/>
          </p:nvSpPr>
          <p:spPr>
            <a:xfrm rot="18319912">
              <a:off x="3667674" y="581521"/>
              <a:ext cx="1790169" cy="2186080"/>
            </a:xfrm>
            <a:custGeom>
              <a:avLst/>
              <a:gdLst/>
              <a:ahLst/>
              <a:cxnLst/>
              <a:rect l="l" t="t" r="r" b="b"/>
              <a:pathLst>
                <a:path w="288" h="352" extrusionOk="0">
                  <a:moveTo>
                    <a:pt x="27" y="0"/>
                  </a:moveTo>
                  <a:cubicBezTo>
                    <a:pt x="18" y="0"/>
                    <a:pt x="9" y="0"/>
                    <a:pt x="0" y="1"/>
                  </a:cubicBezTo>
                  <a:cubicBezTo>
                    <a:pt x="21" y="43"/>
                    <a:pt x="34" y="90"/>
                    <a:pt x="35" y="140"/>
                  </a:cubicBezTo>
                  <a:cubicBezTo>
                    <a:pt x="74" y="142"/>
                    <a:pt x="111" y="163"/>
                    <a:pt x="132" y="200"/>
                  </a:cubicBezTo>
                  <a:cubicBezTo>
                    <a:pt x="153" y="236"/>
                    <a:pt x="153" y="279"/>
                    <a:pt x="136" y="315"/>
                  </a:cubicBezTo>
                  <a:cubicBezTo>
                    <a:pt x="179" y="339"/>
                    <a:pt x="225" y="351"/>
                    <a:pt x="271" y="352"/>
                  </a:cubicBezTo>
                  <a:cubicBezTo>
                    <a:pt x="282" y="323"/>
                    <a:pt x="288" y="293"/>
                    <a:pt x="288" y="260"/>
                  </a:cubicBezTo>
                  <a:cubicBezTo>
                    <a:pt x="288" y="116"/>
                    <a:pt x="171" y="0"/>
                    <a:pt x="27" y="0"/>
                  </a:cubicBezTo>
                  <a:close/>
                </a:path>
              </a:pathLst>
            </a:custGeom>
            <a:solidFill>
              <a:schemeClr val="accent2"/>
            </a:solidFill>
            <a:ln w="9525" cap="flat" cmpd="sng">
              <a:solidFill>
                <a:srgbClr val="FFFFFF"/>
              </a:solidFill>
              <a:prstDash val="solid"/>
              <a:miter lim="8000"/>
              <a:headEnd type="none" w="sm" len="sm"/>
              <a:tailEnd type="none" w="sm" len="sm"/>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23"/>
            <p:cNvSpPr txBox="1"/>
            <p:nvPr/>
          </p:nvSpPr>
          <p:spPr>
            <a:xfrm>
              <a:off x="3782825" y="1153125"/>
              <a:ext cx="1578000" cy="56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dirty="0">
                  <a:solidFill>
                    <a:srgbClr val="FFFFFF"/>
                  </a:solidFill>
                  <a:latin typeface="DM Sans"/>
                  <a:ea typeface="DM Sans"/>
                  <a:cs typeface="DM Sans"/>
                  <a:sym typeface="DM Sans"/>
                </a:rPr>
                <a:t>Patient Management System</a:t>
              </a:r>
            </a:p>
            <a:p>
              <a:pPr marL="0" lvl="0" indent="0" algn="ctr" rtl="0">
                <a:spcBef>
                  <a:spcPts val="0"/>
                </a:spcBef>
                <a:spcAft>
                  <a:spcPts val="0"/>
                </a:spcAft>
                <a:buNone/>
              </a:pPr>
              <a:r>
                <a:rPr lang="en-US" sz="1000" dirty="0">
                  <a:solidFill>
                    <a:srgbClr val="FFFFFF"/>
                  </a:solidFill>
                  <a:latin typeface="DM Sans"/>
                  <a:ea typeface="DM Sans"/>
                  <a:cs typeface="DM Sans"/>
                  <a:sym typeface="DM Sans"/>
                </a:rPr>
                <a:t>(Hospital Care)</a:t>
              </a:r>
              <a:endParaRPr sz="1000" dirty="0">
                <a:solidFill>
                  <a:srgbClr val="FFFFFF"/>
                </a:solidFill>
                <a:latin typeface="DM Sans"/>
                <a:ea typeface="DM Sans"/>
                <a:cs typeface="DM Sans"/>
                <a:sym typeface="DM Sans"/>
              </a:endParaRPr>
            </a:p>
          </p:txBody>
        </p:sp>
      </p:grpSp>
      <p:grpSp>
        <p:nvGrpSpPr>
          <p:cNvPr id="180" name="Google Shape;180;p23"/>
          <p:cNvGrpSpPr/>
          <p:nvPr/>
        </p:nvGrpSpPr>
        <p:grpSpPr>
          <a:xfrm>
            <a:off x="1959887" y="2065671"/>
            <a:ext cx="3424433" cy="3122279"/>
            <a:chOff x="1959887" y="1684671"/>
            <a:chExt cx="3424433" cy="3122279"/>
          </a:xfrm>
        </p:grpSpPr>
        <p:sp>
          <p:nvSpPr>
            <p:cNvPr id="181" name="Google Shape;181;p23"/>
            <p:cNvSpPr/>
            <p:nvPr/>
          </p:nvSpPr>
          <p:spPr>
            <a:xfrm rot="-3280088">
              <a:off x="2859669" y="1740600"/>
              <a:ext cx="1624870" cy="3045726"/>
            </a:xfrm>
            <a:custGeom>
              <a:avLst/>
              <a:gdLst/>
              <a:ahLst/>
              <a:cxnLst/>
              <a:rect l="l" t="t" r="r" b="b"/>
              <a:pathLst>
                <a:path w="251" h="470" extrusionOk="0">
                  <a:moveTo>
                    <a:pt x="32" y="286"/>
                  </a:moveTo>
                  <a:cubicBezTo>
                    <a:pt x="32" y="157"/>
                    <a:pt x="127" y="49"/>
                    <a:pt x="251" y="29"/>
                  </a:cubicBezTo>
                  <a:cubicBezTo>
                    <a:pt x="245" y="19"/>
                    <a:pt x="239" y="9"/>
                    <a:pt x="233" y="0"/>
                  </a:cubicBezTo>
                  <a:cubicBezTo>
                    <a:pt x="100" y="28"/>
                    <a:pt x="0" y="145"/>
                    <a:pt x="0" y="286"/>
                  </a:cubicBezTo>
                  <a:cubicBezTo>
                    <a:pt x="0" y="356"/>
                    <a:pt x="25" y="420"/>
                    <a:pt x="65" y="470"/>
                  </a:cubicBezTo>
                  <a:cubicBezTo>
                    <a:pt x="70" y="460"/>
                    <a:pt x="76" y="450"/>
                    <a:pt x="82" y="440"/>
                  </a:cubicBezTo>
                  <a:cubicBezTo>
                    <a:pt x="51" y="397"/>
                    <a:pt x="32" y="344"/>
                    <a:pt x="32" y="286"/>
                  </a:cubicBezTo>
                  <a:close/>
                </a:path>
              </a:pathLst>
            </a:custGeom>
            <a:solidFill>
              <a:schemeClr val="accent3"/>
            </a:solidFill>
            <a:ln w="9525" cap="flat" cmpd="sng">
              <a:solidFill>
                <a:srgbClr val="FFFFFF"/>
              </a:solidFill>
              <a:prstDash val="solid"/>
              <a:miter lim="8000"/>
              <a:headEnd type="none" w="sm" len="sm"/>
              <a:tailEnd type="none" w="sm" len="sm"/>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p23"/>
            <p:cNvSpPr/>
            <p:nvPr/>
          </p:nvSpPr>
          <p:spPr>
            <a:xfrm rot="-3280089">
              <a:off x="3037225" y="1789647"/>
              <a:ext cx="1575644" cy="2550423"/>
            </a:xfrm>
            <a:custGeom>
              <a:avLst/>
              <a:gdLst/>
              <a:ahLst/>
              <a:cxnLst/>
              <a:rect l="l" t="t" r="r" b="b"/>
              <a:pathLst>
                <a:path w="254" h="411" extrusionOk="0">
                  <a:moveTo>
                    <a:pt x="152" y="311"/>
                  </a:moveTo>
                  <a:cubicBezTo>
                    <a:pt x="124" y="254"/>
                    <a:pt x="145" y="185"/>
                    <a:pt x="200" y="153"/>
                  </a:cubicBezTo>
                  <a:cubicBezTo>
                    <a:pt x="217" y="143"/>
                    <a:pt x="236" y="137"/>
                    <a:pt x="254" y="136"/>
                  </a:cubicBezTo>
                  <a:cubicBezTo>
                    <a:pt x="253" y="87"/>
                    <a:pt x="241" y="41"/>
                    <a:pt x="219" y="0"/>
                  </a:cubicBezTo>
                  <a:cubicBezTo>
                    <a:pt x="95" y="20"/>
                    <a:pt x="0" y="128"/>
                    <a:pt x="0" y="257"/>
                  </a:cubicBezTo>
                  <a:cubicBezTo>
                    <a:pt x="0" y="315"/>
                    <a:pt x="19" y="368"/>
                    <a:pt x="50" y="411"/>
                  </a:cubicBezTo>
                  <a:cubicBezTo>
                    <a:pt x="75" y="371"/>
                    <a:pt x="110" y="337"/>
                    <a:pt x="152" y="311"/>
                  </a:cubicBezTo>
                  <a:close/>
                </a:path>
              </a:pathLst>
            </a:custGeom>
            <a:solidFill>
              <a:schemeClr val="accent4"/>
            </a:solidFill>
            <a:ln w="9525" cap="flat" cmpd="sng">
              <a:solidFill>
                <a:srgbClr val="FFFFFF"/>
              </a:solidFill>
              <a:prstDash val="solid"/>
              <a:miter lim="8000"/>
              <a:headEnd type="none" w="sm" len="sm"/>
              <a:tailEnd type="none" w="sm" len="sm"/>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3" name="Google Shape;183;p23"/>
            <p:cNvSpPr txBox="1"/>
            <p:nvPr/>
          </p:nvSpPr>
          <p:spPr>
            <a:xfrm rot="3725110" flipH="1">
              <a:off x="2866277" y="2863871"/>
              <a:ext cx="1577671" cy="56310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dirty="0">
                  <a:solidFill>
                    <a:srgbClr val="FFFFFF"/>
                  </a:solidFill>
                  <a:latin typeface="DM Sans"/>
                  <a:ea typeface="DM Sans"/>
                  <a:cs typeface="DM Sans"/>
                  <a:sym typeface="DM Sans"/>
                </a:rPr>
                <a:t>Emergency Medical Services (EMS)</a:t>
              </a:r>
              <a:endParaRPr sz="1000" dirty="0">
                <a:solidFill>
                  <a:srgbClr val="FFFFFF"/>
                </a:solidFill>
                <a:latin typeface="DM Sans"/>
                <a:ea typeface="DM Sans"/>
                <a:cs typeface="DM Sans"/>
                <a:sym typeface="DM Sans"/>
              </a:endParaRPr>
            </a:p>
          </p:txBody>
        </p:sp>
      </p:grpSp>
      <p:sp>
        <p:nvSpPr>
          <p:cNvPr id="2" name="Title 1">
            <a:extLst>
              <a:ext uri="{FF2B5EF4-FFF2-40B4-BE49-F238E27FC236}">
                <a16:creationId xmlns:a16="http://schemas.microsoft.com/office/drawing/2014/main" id="{836A97BA-D9D1-44E6-9698-D5F754D28DE4}"/>
              </a:ext>
            </a:extLst>
          </p:cNvPr>
          <p:cNvSpPr>
            <a:spLocks noGrp="1"/>
          </p:cNvSpPr>
          <p:nvPr>
            <p:ph type="title"/>
          </p:nvPr>
        </p:nvSpPr>
        <p:spPr>
          <a:xfrm>
            <a:off x="304800" y="355075"/>
            <a:ext cx="8474700" cy="708300"/>
          </a:xfrm>
        </p:spPr>
        <p:txBody>
          <a:bodyPr/>
          <a:lstStyle/>
          <a:p>
            <a:r>
              <a:rPr lang="en-US" dirty="0"/>
              <a:t>		       MedSys EcoSystem</a:t>
            </a:r>
          </a:p>
        </p:txBody>
      </p:sp>
    </p:spTree>
    <p:extLst>
      <p:ext uri="{BB962C8B-B14F-4D97-AF65-F5344CB8AC3E}">
        <p14:creationId xmlns:p14="http://schemas.microsoft.com/office/powerpoint/2010/main" val="674172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ABC83-3344-4EAA-A60A-280B380106E8}"/>
              </a:ext>
            </a:extLst>
          </p:cNvPr>
          <p:cNvSpPr>
            <a:spLocks noGrp="1"/>
          </p:cNvSpPr>
          <p:nvPr>
            <p:ph type="title"/>
          </p:nvPr>
        </p:nvSpPr>
        <p:spPr>
          <a:xfrm>
            <a:off x="304800" y="355075"/>
            <a:ext cx="8474700" cy="469800"/>
          </a:xfrm>
        </p:spPr>
        <p:txBody>
          <a:bodyPr/>
          <a:lstStyle/>
          <a:p>
            <a:r>
              <a:rPr lang="en-US" dirty="0"/>
              <a:t>Proposed Solution</a:t>
            </a:r>
          </a:p>
        </p:txBody>
      </p:sp>
      <p:sp>
        <p:nvSpPr>
          <p:cNvPr id="3" name="Text Placeholder 2">
            <a:extLst>
              <a:ext uri="{FF2B5EF4-FFF2-40B4-BE49-F238E27FC236}">
                <a16:creationId xmlns:a16="http://schemas.microsoft.com/office/drawing/2014/main" id="{A7A69128-E45D-4B8B-AF0A-0BB62F639C14}"/>
              </a:ext>
            </a:extLst>
          </p:cNvPr>
          <p:cNvSpPr>
            <a:spLocks noGrp="1"/>
          </p:cNvSpPr>
          <p:nvPr>
            <p:ph type="body" idx="1"/>
          </p:nvPr>
        </p:nvSpPr>
        <p:spPr>
          <a:xfrm>
            <a:off x="304799" y="824875"/>
            <a:ext cx="8474699" cy="3848675"/>
          </a:xfrm>
        </p:spPr>
        <p:txBody>
          <a:bodyPr/>
          <a:lstStyle/>
          <a:p>
            <a:pPr algn="just"/>
            <a:r>
              <a:rPr lang="en-US" sz="1600" dirty="0"/>
              <a:t>MedSys EcoSystem is an user friendly Java Swing Application which integrates Emergency Services with the Hospital and the Blood Bank for providing efficient and timely medical services to the patients. </a:t>
            </a:r>
          </a:p>
          <a:p>
            <a:pPr algn="just"/>
            <a:r>
              <a:rPr lang="en-US" sz="1600" dirty="0"/>
              <a:t>Blood Bank enterprise performs clinical tests on blood and maintains a statistical data on the available blood samples, Hospital enterprise provides prompt warnings when doctor is trying to prescribe a medication which is allergic to the patient, and EMS provides timely response to the patients in case of emergency.</a:t>
            </a:r>
          </a:p>
          <a:p>
            <a:pPr algn="just"/>
            <a:r>
              <a:rPr lang="en-US" sz="1600" dirty="0"/>
              <a:t>We believe that adopting a common integrated platform and upgrading healthcare value system would benefit the people living in the outskirts of Chennai.</a:t>
            </a:r>
          </a:p>
          <a:p>
            <a:pPr algn="just"/>
            <a:r>
              <a:rPr lang="en-US" sz="1600" dirty="0"/>
              <a:t>Key Features : Offline Distribution Service, Blood Analytics, Substance UI.</a:t>
            </a:r>
          </a:p>
          <a:p>
            <a:pPr algn="just"/>
            <a:r>
              <a:rPr lang="en-US" sz="1600" dirty="0"/>
              <a:t>Development Key Features : Junit Testing, Logger, Multithreading, JFreeCharts, Regex.</a:t>
            </a:r>
          </a:p>
        </p:txBody>
      </p:sp>
      <p:sp>
        <p:nvSpPr>
          <p:cNvPr id="4" name="Slide Number Placeholder 3">
            <a:extLst>
              <a:ext uri="{FF2B5EF4-FFF2-40B4-BE49-F238E27FC236}">
                <a16:creationId xmlns:a16="http://schemas.microsoft.com/office/drawing/2014/main" id="{A1B93480-7CA5-4339-9B01-AB72D52D141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a:p>
        </p:txBody>
      </p:sp>
    </p:spTree>
    <p:extLst>
      <p:ext uri="{BB962C8B-B14F-4D97-AF65-F5344CB8AC3E}">
        <p14:creationId xmlns:p14="http://schemas.microsoft.com/office/powerpoint/2010/main" val="3887491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7B95E-3825-4866-A5DD-B4B659614DC9}"/>
              </a:ext>
            </a:extLst>
          </p:cNvPr>
          <p:cNvSpPr>
            <a:spLocks noGrp="1"/>
          </p:cNvSpPr>
          <p:nvPr>
            <p:ph type="title"/>
          </p:nvPr>
        </p:nvSpPr>
        <p:spPr>
          <a:xfrm>
            <a:off x="334650" y="235050"/>
            <a:ext cx="8474700" cy="469800"/>
          </a:xfrm>
        </p:spPr>
        <p:txBody>
          <a:bodyPr/>
          <a:lstStyle/>
          <a:p>
            <a:r>
              <a:rPr lang="en-US" dirty="0"/>
              <a:t>Approach</a:t>
            </a:r>
          </a:p>
        </p:txBody>
      </p:sp>
      <p:sp>
        <p:nvSpPr>
          <p:cNvPr id="3" name="Text Placeholder 2">
            <a:extLst>
              <a:ext uri="{FF2B5EF4-FFF2-40B4-BE49-F238E27FC236}">
                <a16:creationId xmlns:a16="http://schemas.microsoft.com/office/drawing/2014/main" id="{7EA6A976-027F-4385-9CC1-7ECBC7C21857}"/>
              </a:ext>
            </a:extLst>
          </p:cNvPr>
          <p:cNvSpPr>
            <a:spLocks noGrp="1"/>
          </p:cNvSpPr>
          <p:nvPr>
            <p:ph type="body" idx="1"/>
          </p:nvPr>
        </p:nvSpPr>
        <p:spPr>
          <a:xfrm>
            <a:off x="230735" y="704850"/>
            <a:ext cx="5324031" cy="4345714"/>
          </a:xfrm>
        </p:spPr>
        <p:txBody>
          <a:bodyPr/>
          <a:lstStyle/>
          <a:p>
            <a:pPr algn="just"/>
            <a:r>
              <a:rPr lang="en-US" sz="1600" dirty="0"/>
              <a:t>Emergency medical providers will help the patient reach the hospital. The hospital and the blood bank will be notified prior time on the patients health and the required blood with the help of emergency caretaker.</a:t>
            </a:r>
          </a:p>
          <a:p>
            <a:pPr algn="just"/>
            <a:r>
              <a:rPr lang="en-US" sz="1600" dirty="0"/>
              <a:t>The hospital performs diagnosis and treats the patient until recovery while the blood banks provides the required blood needed for the patient.</a:t>
            </a:r>
          </a:p>
          <a:p>
            <a:pPr algn="just"/>
            <a:r>
              <a:rPr lang="en-US" sz="1600" dirty="0"/>
              <a:t>Timely communication between the enterprises to give medical care to the patients in a quick manner.</a:t>
            </a:r>
          </a:p>
          <a:p>
            <a:pPr algn="just"/>
            <a:r>
              <a:rPr lang="en-US" sz="1600" dirty="0"/>
              <a:t>Human errors are handled and minimized by the system and notified to the appropriate person in charge.</a:t>
            </a:r>
          </a:p>
        </p:txBody>
      </p:sp>
      <p:sp>
        <p:nvSpPr>
          <p:cNvPr id="4" name="Slide Number Placeholder 3">
            <a:extLst>
              <a:ext uri="{FF2B5EF4-FFF2-40B4-BE49-F238E27FC236}">
                <a16:creationId xmlns:a16="http://schemas.microsoft.com/office/drawing/2014/main" id="{F4593634-8400-4667-A32B-C34A716278A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grpSp>
        <p:nvGrpSpPr>
          <p:cNvPr id="6" name="Google Shape;112;p18">
            <a:extLst>
              <a:ext uri="{FF2B5EF4-FFF2-40B4-BE49-F238E27FC236}">
                <a16:creationId xmlns:a16="http://schemas.microsoft.com/office/drawing/2014/main" id="{4121F769-583C-4D07-BAED-F2D34BF6B75C}"/>
              </a:ext>
            </a:extLst>
          </p:cNvPr>
          <p:cNvGrpSpPr/>
          <p:nvPr/>
        </p:nvGrpSpPr>
        <p:grpSpPr>
          <a:xfrm>
            <a:off x="6106171" y="256778"/>
            <a:ext cx="2120985" cy="4361089"/>
            <a:chOff x="5160100" y="1609475"/>
            <a:chExt cx="975300" cy="2005375"/>
          </a:xfrm>
        </p:grpSpPr>
        <p:sp>
          <p:nvSpPr>
            <p:cNvPr id="7" name="Google Shape;113;p18">
              <a:extLst>
                <a:ext uri="{FF2B5EF4-FFF2-40B4-BE49-F238E27FC236}">
                  <a16:creationId xmlns:a16="http://schemas.microsoft.com/office/drawing/2014/main" id="{3970E20F-A163-4BFA-89EC-6F87AAEB8E7A}"/>
                </a:ext>
              </a:extLst>
            </p:cNvPr>
            <p:cNvSpPr/>
            <p:nvPr/>
          </p:nvSpPr>
          <p:spPr>
            <a:xfrm>
              <a:off x="5160100" y="1609475"/>
              <a:ext cx="975300" cy="2005375"/>
            </a:xfrm>
            <a:custGeom>
              <a:avLst/>
              <a:gdLst/>
              <a:ahLst/>
              <a:cxnLst/>
              <a:rect l="l" t="t" r="r" b="b"/>
              <a:pathLst>
                <a:path w="39012" h="80215" extrusionOk="0">
                  <a:moveTo>
                    <a:pt x="19506" y="53273"/>
                  </a:moveTo>
                  <a:lnTo>
                    <a:pt x="19628" y="54309"/>
                  </a:lnTo>
                  <a:lnTo>
                    <a:pt x="19689" y="54858"/>
                  </a:lnTo>
                  <a:lnTo>
                    <a:pt x="19689" y="55406"/>
                  </a:lnTo>
                  <a:lnTo>
                    <a:pt x="19567" y="56442"/>
                  </a:lnTo>
                  <a:lnTo>
                    <a:pt x="19567" y="56930"/>
                  </a:lnTo>
                  <a:lnTo>
                    <a:pt x="19628" y="57418"/>
                  </a:lnTo>
                  <a:lnTo>
                    <a:pt x="19689" y="57844"/>
                  </a:lnTo>
                  <a:lnTo>
                    <a:pt x="19872" y="58210"/>
                  </a:lnTo>
                  <a:lnTo>
                    <a:pt x="19933" y="58454"/>
                  </a:lnTo>
                  <a:lnTo>
                    <a:pt x="19933" y="58698"/>
                  </a:lnTo>
                  <a:lnTo>
                    <a:pt x="19933" y="59246"/>
                  </a:lnTo>
                  <a:lnTo>
                    <a:pt x="19872" y="60283"/>
                  </a:lnTo>
                  <a:lnTo>
                    <a:pt x="19750" y="61319"/>
                  </a:lnTo>
                  <a:lnTo>
                    <a:pt x="19689" y="62843"/>
                  </a:lnTo>
                  <a:lnTo>
                    <a:pt x="19628" y="64305"/>
                  </a:lnTo>
                  <a:lnTo>
                    <a:pt x="19628" y="65281"/>
                  </a:lnTo>
                  <a:lnTo>
                    <a:pt x="19628" y="66195"/>
                  </a:lnTo>
                  <a:lnTo>
                    <a:pt x="19750" y="68267"/>
                  </a:lnTo>
                  <a:lnTo>
                    <a:pt x="19811" y="69486"/>
                  </a:lnTo>
                  <a:lnTo>
                    <a:pt x="19750" y="70645"/>
                  </a:lnTo>
                  <a:lnTo>
                    <a:pt x="19506" y="73022"/>
                  </a:lnTo>
                  <a:lnTo>
                    <a:pt x="19323" y="70888"/>
                  </a:lnTo>
                  <a:lnTo>
                    <a:pt x="19262" y="69791"/>
                  </a:lnTo>
                  <a:lnTo>
                    <a:pt x="19262" y="68694"/>
                  </a:lnTo>
                  <a:lnTo>
                    <a:pt x="19323" y="67658"/>
                  </a:lnTo>
                  <a:lnTo>
                    <a:pt x="19384" y="66561"/>
                  </a:lnTo>
                  <a:lnTo>
                    <a:pt x="19445" y="65464"/>
                  </a:lnTo>
                  <a:lnTo>
                    <a:pt x="19445" y="64366"/>
                  </a:lnTo>
                  <a:lnTo>
                    <a:pt x="19384" y="62599"/>
                  </a:lnTo>
                  <a:lnTo>
                    <a:pt x="19323" y="61745"/>
                  </a:lnTo>
                  <a:lnTo>
                    <a:pt x="19262" y="60831"/>
                  </a:lnTo>
                  <a:lnTo>
                    <a:pt x="19140" y="59612"/>
                  </a:lnTo>
                  <a:lnTo>
                    <a:pt x="19079" y="59002"/>
                  </a:lnTo>
                  <a:lnTo>
                    <a:pt x="19079" y="58698"/>
                  </a:lnTo>
                  <a:lnTo>
                    <a:pt x="19140" y="58393"/>
                  </a:lnTo>
                  <a:lnTo>
                    <a:pt x="19262" y="57844"/>
                  </a:lnTo>
                  <a:lnTo>
                    <a:pt x="19445" y="57235"/>
                  </a:lnTo>
                  <a:lnTo>
                    <a:pt x="19445" y="56625"/>
                  </a:lnTo>
                  <a:lnTo>
                    <a:pt x="19445" y="56016"/>
                  </a:lnTo>
                  <a:lnTo>
                    <a:pt x="19384" y="55345"/>
                  </a:lnTo>
                  <a:lnTo>
                    <a:pt x="19384" y="54614"/>
                  </a:lnTo>
                  <a:lnTo>
                    <a:pt x="19506" y="53273"/>
                  </a:lnTo>
                  <a:close/>
                  <a:moveTo>
                    <a:pt x="19445" y="0"/>
                  </a:moveTo>
                  <a:lnTo>
                    <a:pt x="18957" y="61"/>
                  </a:lnTo>
                  <a:lnTo>
                    <a:pt x="18287" y="183"/>
                  </a:lnTo>
                  <a:lnTo>
                    <a:pt x="17677" y="366"/>
                  </a:lnTo>
                  <a:lnTo>
                    <a:pt x="17068" y="670"/>
                  </a:lnTo>
                  <a:lnTo>
                    <a:pt x="16824" y="853"/>
                  </a:lnTo>
                  <a:lnTo>
                    <a:pt x="16580" y="1097"/>
                  </a:lnTo>
                  <a:lnTo>
                    <a:pt x="16336" y="1402"/>
                  </a:lnTo>
                  <a:lnTo>
                    <a:pt x="16153" y="1646"/>
                  </a:lnTo>
                  <a:lnTo>
                    <a:pt x="15788" y="2316"/>
                  </a:lnTo>
                  <a:lnTo>
                    <a:pt x="15605" y="2987"/>
                  </a:lnTo>
                  <a:lnTo>
                    <a:pt x="15483" y="3657"/>
                  </a:lnTo>
                  <a:lnTo>
                    <a:pt x="15422" y="4389"/>
                  </a:lnTo>
                  <a:lnTo>
                    <a:pt x="15422" y="5059"/>
                  </a:lnTo>
                  <a:lnTo>
                    <a:pt x="15422" y="5730"/>
                  </a:lnTo>
                  <a:lnTo>
                    <a:pt x="15544" y="6400"/>
                  </a:lnTo>
                  <a:lnTo>
                    <a:pt x="15666" y="7132"/>
                  </a:lnTo>
                  <a:lnTo>
                    <a:pt x="15849" y="7802"/>
                  </a:lnTo>
                  <a:lnTo>
                    <a:pt x="16275" y="9082"/>
                  </a:lnTo>
                  <a:lnTo>
                    <a:pt x="16397" y="9387"/>
                  </a:lnTo>
                  <a:lnTo>
                    <a:pt x="16580" y="9631"/>
                  </a:lnTo>
                  <a:lnTo>
                    <a:pt x="16824" y="9874"/>
                  </a:lnTo>
                  <a:lnTo>
                    <a:pt x="16946" y="9996"/>
                  </a:lnTo>
                  <a:lnTo>
                    <a:pt x="16946" y="10179"/>
                  </a:lnTo>
                  <a:lnTo>
                    <a:pt x="16946" y="10362"/>
                  </a:lnTo>
                  <a:lnTo>
                    <a:pt x="16763" y="11886"/>
                  </a:lnTo>
                  <a:lnTo>
                    <a:pt x="16763" y="12069"/>
                  </a:lnTo>
                  <a:lnTo>
                    <a:pt x="16702" y="12252"/>
                  </a:lnTo>
                  <a:lnTo>
                    <a:pt x="16641" y="12313"/>
                  </a:lnTo>
                  <a:lnTo>
                    <a:pt x="16458" y="12373"/>
                  </a:lnTo>
                  <a:lnTo>
                    <a:pt x="16093" y="12617"/>
                  </a:lnTo>
                  <a:lnTo>
                    <a:pt x="15422" y="13044"/>
                  </a:lnTo>
                  <a:lnTo>
                    <a:pt x="14752" y="13471"/>
                  </a:lnTo>
                  <a:lnTo>
                    <a:pt x="14508" y="13653"/>
                  </a:lnTo>
                  <a:lnTo>
                    <a:pt x="14325" y="13775"/>
                  </a:lnTo>
                  <a:lnTo>
                    <a:pt x="13350" y="13775"/>
                  </a:lnTo>
                  <a:lnTo>
                    <a:pt x="12496" y="13836"/>
                  </a:lnTo>
                  <a:lnTo>
                    <a:pt x="11765" y="13958"/>
                  </a:lnTo>
                  <a:lnTo>
                    <a:pt x="11033" y="14141"/>
                  </a:lnTo>
                  <a:lnTo>
                    <a:pt x="10668" y="14263"/>
                  </a:lnTo>
                  <a:lnTo>
                    <a:pt x="10363" y="14385"/>
                  </a:lnTo>
                  <a:lnTo>
                    <a:pt x="9997" y="14629"/>
                  </a:lnTo>
                  <a:lnTo>
                    <a:pt x="9753" y="14812"/>
                  </a:lnTo>
                  <a:lnTo>
                    <a:pt x="9510" y="15116"/>
                  </a:lnTo>
                  <a:lnTo>
                    <a:pt x="9266" y="15421"/>
                  </a:lnTo>
                  <a:lnTo>
                    <a:pt x="8900" y="16031"/>
                  </a:lnTo>
                  <a:lnTo>
                    <a:pt x="8534" y="16701"/>
                  </a:lnTo>
                  <a:lnTo>
                    <a:pt x="8230" y="17372"/>
                  </a:lnTo>
                  <a:lnTo>
                    <a:pt x="8108" y="17737"/>
                  </a:lnTo>
                  <a:lnTo>
                    <a:pt x="8047" y="18103"/>
                  </a:lnTo>
                  <a:lnTo>
                    <a:pt x="7986" y="18895"/>
                  </a:lnTo>
                  <a:lnTo>
                    <a:pt x="7986" y="19688"/>
                  </a:lnTo>
                  <a:lnTo>
                    <a:pt x="8047" y="20480"/>
                  </a:lnTo>
                  <a:lnTo>
                    <a:pt x="8047" y="20846"/>
                  </a:lnTo>
                  <a:lnTo>
                    <a:pt x="8047" y="21212"/>
                  </a:lnTo>
                  <a:lnTo>
                    <a:pt x="7864" y="22004"/>
                  </a:lnTo>
                  <a:lnTo>
                    <a:pt x="7620" y="23589"/>
                  </a:lnTo>
                  <a:lnTo>
                    <a:pt x="7376" y="25174"/>
                  </a:lnTo>
                  <a:lnTo>
                    <a:pt x="7315" y="26758"/>
                  </a:lnTo>
                  <a:lnTo>
                    <a:pt x="7254" y="27124"/>
                  </a:lnTo>
                  <a:lnTo>
                    <a:pt x="7193" y="27490"/>
                  </a:lnTo>
                  <a:lnTo>
                    <a:pt x="7132" y="27856"/>
                  </a:lnTo>
                  <a:lnTo>
                    <a:pt x="6950" y="28160"/>
                  </a:lnTo>
                  <a:lnTo>
                    <a:pt x="6706" y="28526"/>
                  </a:lnTo>
                  <a:lnTo>
                    <a:pt x="6523" y="28892"/>
                  </a:lnTo>
                  <a:lnTo>
                    <a:pt x="5974" y="30172"/>
                  </a:lnTo>
                  <a:lnTo>
                    <a:pt x="5609" y="31452"/>
                  </a:lnTo>
                  <a:lnTo>
                    <a:pt x="5304" y="32732"/>
                  </a:lnTo>
                  <a:lnTo>
                    <a:pt x="5121" y="34073"/>
                  </a:lnTo>
                  <a:lnTo>
                    <a:pt x="4938" y="35536"/>
                  </a:lnTo>
                  <a:lnTo>
                    <a:pt x="4755" y="36267"/>
                  </a:lnTo>
                  <a:lnTo>
                    <a:pt x="4572" y="36998"/>
                  </a:lnTo>
                  <a:lnTo>
                    <a:pt x="4329" y="37669"/>
                  </a:lnTo>
                  <a:lnTo>
                    <a:pt x="4207" y="38035"/>
                  </a:lnTo>
                  <a:lnTo>
                    <a:pt x="4146" y="38218"/>
                  </a:lnTo>
                  <a:lnTo>
                    <a:pt x="4024" y="38400"/>
                  </a:lnTo>
                  <a:lnTo>
                    <a:pt x="3963" y="38461"/>
                  </a:lnTo>
                  <a:lnTo>
                    <a:pt x="3475" y="38461"/>
                  </a:lnTo>
                  <a:lnTo>
                    <a:pt x="3109" y="38583"/>
                  </a:lnTo>
                  <a:lnTo>
                    <a:pt x="2805" y="38766"/>
                  </a:lnTo>
                  <a:lnTo>
                    <a:pt x="2256" y="39315"/>
                  </a:lnTo>
                  <a:lnTo>
                    <a:pt x="1768" y="39863"/>
                  </a:lnTo>
                  <a:lnTo>
                    <a:pt x="1342" y="40412"/>
                  </a:lnTo>
                  <a:lnTo>
                    <a:pt x="854" y="41021"/>
                  </a:lnTo>
                  <a:lnTo>
                    <a:pt x="306" y="41387"/>
                  </a:lnTo>
                  <a:lnTo>
                    <a:pt x="123" y="41570"/>
                  </a:lnTo>
                  <a:lnTo>
                    <a:pt x="62" y="41692"/>
                  </a:lnTo>
                  <a:lnTo>
                    <a:pt x="1" y="41814"/>
                  </a:lnTo>
                  <a:lnTo>
                    <a:pt x="62" y="42058"/>
                  </a:lnTo>
                  <a:lnTo>
                    <a:pt x="245" y="42179"/>
                  </a:lnTo>
                  <a:lnTo>
                    <a:pt x="427" y="42240"/>
                  </a:lnTo>
                  <a:lnTo>
                    <a:pt x="610" y="42240"/>
                  </a:lnTo>
                  <a:lnTo>
                    <a:pt x="1098" y="42119"/>
                  </a:lnTo>
                  <a:lnTo>
                    <a:pt x="1525" y="41936"/>
                  </a:lnTo>
                  <a:lnTo>
                    <a:pt x="1768" y="41753"/>
                  </a:lnTo>
                  <a:lnTo>
                    <a:pt x="2012" y="41570"/>
                  </a:lnTo>
                  <a:lnTo>
                    <a:pt x="2195" y="41387"/>
                  </a:lnTo>
                  <a:lnTo>
                    <a:pt x="2317" y="41265"/>
                  </a:lnTo>
                  <a:lnTo>
                    <a:pt x="2439" y="41204"/>
                  </a:lnTo>
                  <a:lnTo>
                    <a:pt x="2439" y="41204"/>
                  </a:lnTo>
                  <a:lnTo>
                    <a:pt x="2317" y="41509"/>
                  </a:lnTo>
                  <a:lnTo>
                    <a:pt x="2256" y="41753"/>
                  </a:lnTo>
                  <a:lnTo>
                    <a:pt x="1951" y="42240"/>
                  </a:lnTo>
                  <a:lnTo>
                    <a:pt x="1281" y="43459"/>
                  </a:lnTo>
                  <a:lnTo>
                    <a:pt x="976" y="44008"/>
                  </a:lnTo>
                  <a:lnTo>
                    <a:pt x="854" y="44252"/>
                  </a:lnTo>
                  <a:lnTo>
                    <a:pt x="854" y="44435"/>
                  </a:lnTo>
                  <a:lnTo>
                    <a:pt x="915" y="44557"/>
                  </a:lnTo>
                  <a:lnTo>
                    <a:pt x="1037" y="44739"/>
                  </a:lnTo>
                  <a:lnTo>
                    <a:pt x="1159" y="44861"/>
                  </a:lnTo>
                  <a:lnTo>
                    <a:pt x="1342" y="44800"/>
                  </a:lnTo>
                  <a:lnTo>
                    <a:pt x="1525" y="44739"/>
                  </a:lnTo>
                  <a:lnTo>
                    <a:pt x="1829" y="44435"/>
                  </a:lnTo>
                  <a:lnTo>
                    <a:pt x="2073" y="44130"/>
                  </a:lnTo>
                  <a:lnTo>
                    <a:pt x="2561" y="43399"/>
                  </a:lnTo>
                  <a:lnTo>
                    <a:pt x="2805" y="43033"/>
                  </a:lnTo>
                  <a:lnTo>
                    <a:pt x="3048" y="42789"/>
                  </a:lnTo>
                  <a:lnTo>
                    <a:pt x="3048" y="42789"/>
                  </a:lnTo>
                  <a:lnTo>
                    <a:pt x="2988" y="43094"/>
                  </a:lnTo>
                  <a:lnTo>
                    <a:pt x="2927" y="43459"/>
                  </a:lnTo>
                  <a:lnTo>
                    <a:pt x="2622" y="44191"/>
                  </a:lnTo>
                  <a:lnTo>
                    <a:pt x="2378" y="44861"/>
                  </a:lnTo>
                  <a:lnTo>
                    <a:pt x="2256" y="45227"/>
                  </a:lnTo>
                  <a:lnTo>
                    <a:pt x="2256" y="45593"/>
                  </a:lnTo>
                  <a:lnTo>
                    <a:pt x="2378" y="45776"/>
                  </a:lnTo>
                  <a:lnTo>
                    <a:pt x="2500" y="45898"/>
                  </a:lnTo>
                  <a:lnTo>
                    <a:pt x="2683" y="45959"/>
                  </a:lnTo>
                  <a:lnTo>
                    <a:pt x="2866" y="45898"/>
                  </a:lnTo>
                  <a:lnTo>
                    <a:pt x="3048" y="45776"/>
                  </a:lnTo>
                  <a:lnTo>
                    <a:pt x="3170" y="45532"/>
                  </a:lnTo>
                  <a:lnTo>
                    <a:pt x="3353" y="45166"/>
                  </a:lnTo>
                  <a:lnTo>
                    <a:pt x="3719" y="44252"/>
                  </a:lnTo>
                  <a:lnTo>
                    <a:pt x="4085" y="43277"/>
                  </a:lnTo>
                  <a:lnTo>
                    <a:pt x="4024" y="44130"/>
                  </a:lnTo>
                  <a:lnTo>
                    <a:pt x="3963" y="44922"/>
                  </a:lnTo>
                  <a:lnTo>
                    <a:pt x="3963" y="45349"/>
                  </a:lnTo>
                  <a:lnTo>
                    <a:pt x="4024" y="45593"/>
                  </a:lnTo>
                  <a:lnTo>
                    <a:pt x="4146" y="45776"/>
                  </a:lnTo>
                  <a:lnTo>
                    <a:pt x="4268" y="45837"/>
                  </a:lnTo>
                  <a:lnTo>
                    <a:pt x="4450" y="45837"/>
                  </a:lnTo>
                  <a:lnTo>
                    <a:pt x="4633" y="45776"/>
                  </a:lnTo>
                  <a:lnTo>
                    <a:pt x="4755" y="45654"/>
                  </a:lnTo>
                  <a:lnTo>
                    <a:pt x="4816" y="45349"/>
                  </a:lnTo>
                  <a:lnTo>
                    <a:pt x="4877" y="45105"/>
                  </a:lnTo>
                  <a:lnTo>
                    <a:pt x="4938" y="44496"/>
                  </a:lnTo>
                  <a:lnTo>
                    <a:pt x="4999" y="43642"/>
                  </a:lnTo>
                  <a:lnTo>
                    <a:pt x="5060" y="43338"/>
                  </a:lnTo>
                  <a:lnTo>
                    <a:pt x="5060" y="43216"/>
                  </a:lnTo>
                  <a:lnTo>
                    <a:pt x="5182" y="43094"/>
                  </a:lnTo>
                  <a:lnTo>
                    <a:pt x="5243" y="43277"/>
                  </a:lnTo>
                  <a:lnTo>
                    <a:pt x="5243" y="43459"/>
                  </a:lnTo>
                  <a:lnTo>
                    <a:pt x="5182" y="43886"/>
                  </a:lnTo>
                  <a:lnTo>
                    <a:pt x="5121" y="44374"/>
                  </a:lnTo>
                  <a:lnTo>
                    <a:pt x="5121" y="44800"/>
                  </a:lnTo>
                  <a:lnTo>
                    <a:pt x="5182" y="45044"/>
                  </a:lnTo>
                  <a:lnTo>
                    <a:pt x="5365" y="45227"/>
                  </a:lnTo>
                  <a:lnTo>
                    <a:pt x="5426" y="45288"/>
                  </a:lnTo>
                  <a:lnTo>
                    <a:pt x="5609" y="45288"/>
                  </a:lnTo>
                  <a:lnTo>
                    <a:pt x="5730" y="45227"/>
                  </a:lnTo>
                  <a:lnTo>
                    <a:pt x="5852" y="45044"/>
                  </a:lnTo>
                  <a:lnTo>
                    <a:pt x="5913" y="44861"/>
                  </a:lnTo>
                  <a:lnTo>
                    <a:pt x="6035" y="44496"/>
                  </a:lnTo>
                  <a:lnTo>
                    <a:pt x="6035" y="43642"/>
                  </a:lnTo>
                  <a:lnTo>
                    <a:pt x="6157" y="42484"/>
                  </a:lnTo>
                  <a:lnTo>
                    <a:pt x="6218" y="42240"/>
                  </a:lnTo>
                  <a:lnTo>
                    <a:pt x="6340" y="41997"/>
                  </a:lnTo>
                  <a:lnTo>
                    <a:pt x="6645" y="41082"/>
                  </a:lnTo>
                  <a:lnTo>
                    <a:pt x="6767" y="40595"/>
                  </a:lnTo>
                  <a:lnTo>
                    <a:pt x="6828" y="40107"/>
                  </a:lnTo>
                  <a:lnTo>
                    <a:pt x="6767" y="39802"/>
                  </a:lnTo>
                  <a:lnTo>
                    <a:pt x="6706" y="39558"/>
                  </a:lnTo>
                  <a:lnTo>
                    <a:pt x="6767" y="39315"/>
                  </a:lnTo>
                  <a:lnTo>
                    <a:pt x="6889" y="39132"/>
                  </a:lnTo>
                  <a:lnTo>
                    <a:pt x="7376" y="37974"/>
                  </a:lnTo>
                  <a:lnTo>
                    <a:pt x="7925" y="36877"/>
                  </a:lnTo>
                  <a:lnTo>
                    <a:pt x="9266" y="34256"/>
                  </a:lnTo>
                  <a:lnTo>
                    <a:pt x="9875" y="32915"/>
                  </a:lnTo>
                  <a:lnTo>
                    <a:pt x="10363" y="31574"/>
                  </a:lnTo>
                  <a:lnTo>
                    <a:pt x="10607" y="30781"/>
                  </a:lnTo>
                  <a:lnTo>
                    <a:pt x="10729" y="30050"/>
                  </a:lnTo>
                  <a:lnTo>
                    <a:pt x="11094" y="28526"/>
                  </a:lnTo>
                  <a:lnTo>
                    <a:pt x="11521" y="27185"/>
                  </a:lnTo>
                  <a:lnTo>
                    <a:pt x="12009" y="25844"/>
                  </a:lnTo>
                  <a:lnTo>
                    <a:pt x="12374" y="27307"/>
                  </a:lnTo>
                  <a:lnTo>
                    <a:pt x="12557" y="27856"/>
                  </a:lnTo>
                  <a:lnTo>
                    <a:pt x="12679" y="28465"/>
                  </a:lnTo>
                  <a:lnTo>
                    <a:pt x="12679" y="29136"/>
                  </a:lnTo>
                  <a:lnTo>
                    <a:pt x="12679" y="29806"/>
                  </a:lnTo>
                  <a:lnTo>
                    <a:pt x="12618" y="31878"/>
                  </a:lnTo>
                  <a:lnTo>
                    <a:pt x="12618" y="32427"/>
                  </a:lnTo>
                  <a:lnTo>
                    <a:pt x="12618" y="33037"/>
                  </a:lnTo>
                  <a:lnTo>
                    <a:pt x="12679" y="33280"/>
                  </a:lnTo>
                  <a:lnTo>
                    <a:pt x="12801" y="33524"/>
                  </a:lnTo>
                  <a:lnTo>
                    <a:pt x="12801" y="33768"/>
                  </a:lnTo>
                  <a:lnTo>
                    <a:pt x="12801" y="34012"/>
                  </a:lnTo>
                  <a:lnTo>
                    <a:pt x="12679" y="34560"/>
                  </a:lnTo>
                  <a:lnTo>
                    <a:pt x="12313" y="36633"/>
                  </a:lnTo>
                  <a:lnTo>
                    <a:pt x="12192" y="37669"/>
                  </a:lnTo>
                  <a:lnTo>
                    <a:pt x="12131" y="38705"/>
                  </a:lnTo>
                  <a:lnTo>
                    <a:pt x="12070" y="40839"/>
                  </a:lnTo>
                  <a:lnTo>
                    <a:pt x="12131" y="42972"/>
                  </a:lnTo>
                  <a:lnTo>
                    <a:pt x="12252" y="45044"/>
                  </a:lnTo>
                  <a:lnTo>
                    <a:pt x="12435" y="47178"/>
                  </a:lnTo>
                  <a:lnTo>
                    <a:pt x="12740" y="49250"/>
                  </a:lnTo>
                  <a:lnTo>
                    <a:pt x="13106" y="51261"/>
                  </a:lnTo>
                  <a:lnTo>
                    <a:pt x="13593" y="53334"/>
                  </a:lnTo>
                  <a:lnTo>
                    <a:pt x="14081" y="55041"/>
                  </a:lnTo>
                  <a:lnTo>
                    <a:pt x="14264" y="55955"/>
                  </a:lnTo>
                  <a:lnTo>
                    <a:pt x="14325" y="56869"/>
                  </a:lnTo>
                  <a:lnTo>
                    <a:pt x="14264" y="57601"/>
                  </a:lnTo>
                  <a:lnTo>
                    <a:pt x="14203" y="58393"/>
                  </a:lnTo>
                  <a:lnTo>
                    <a:pt x="13837" y="59856"/>
                  </a:lnTo>
                  <a:lnTo>
                    <a:pt x="13654" y="60892"/>
                  </a:lnTo>
                  <a:lnTo>
                    <a:pt x="13532" y="61928"/>
                  </a:lnTo>
                  <a:lnTo>
                    <a:pt x="13472" y="62964"/>
                  </a:lnTo>
                  <a:lnTo>
                    <a:pt x="13532" y="64001"/>
                  </a:lnTo>
                  <a:lnTo>
                    <a:pt x="13715" y="65037"/>
                  </a:lnTo>
                  <a:lnTo>
                    <a:pt x="13898" y="66012"/>
                  </a:lnTo>
                  <a:lnTo>
                    <a:pt x="14508" y="67963"/>
                  </a:lnTo>
                  <a:lnTo>
                    <a:pt x="15605" y="71681"/>
                  </a:lnTo>
                  <a:lnTo>
                    <a:pt x="16032" y="73144"/>
                  </a:lnTo>
                  <a:lnTo>
                    <a:pt x="16458" y="74606"/>
                  </a:lnTo>
                  <a:lnTo>
                    <a:pt x="16580" y="75094"/>
                  </a:lnTo>
                  <a:lnTo>
                    <a:pt x="16641" y="75399"/>
                  </a:lnTo>
                  <a:lnTo>
                    <a:pt x="16641" y="75643"/>
                  </a:lnTo>
                  <a:lnTo>
                    <a:pt x="16519" y="76069"/>
                  </a:lnTo>
                  <a:lnTo>
                    <a:pt x="16336" y="76496"/>
                  </a:lnTo>
                  <a:lnTo>
                    <a:pt x="15849" y="77227"/>
                  </a:lnTo>
                  <a:lnTo>
                    <a:pt x="15422" y="77959"/>
                  </a:lnTo>
                  <a:lnTo>
                    <a:pt x="15117" y="78264"/>
                  </a:lnTo>
                  <a:lnTo>
                    <a:pt x="14813" y="78507"/>
                  </a:lnTo>
                  <a:lnTo>
                    <a:pt x="14569" y="78690"/>
                  </a:lnTo>
                  <a:lnTo>
                    <a:pt x="14386" y="78873"/>
                  </a:lnTo>
                  <a:lnTo>
                    <a:pt x="14386" y="79056"/>
                  </a:lnTo>
                  <a:lnTo>
                    <a:pt x="14447" y="79239"/>
                  </a:lnTo>
                  <a:lnTo>
                    <a:pt x="14569" y="79361"/>
                  </a:lnTo>
                  <a:lnTo>
                    <a:pt x="14752" y="79483"/>
                  </a:lnTo>
                  <a:lnTo>
                    <a:pt x="15117" y="79605"/>
                  </a:lnTo>
                  <a:lnTo>
                    <a:pt x="15483" y="79666"/>
                  </a:lnTo>
                  <a:lnTo>
                    <a:pt x="16032" y="79787"/>
                  </a:lnTo>
                  <a:lnTo>
                    <a:pt x="16580" y="79848"/>
                  </a:lnTo>
                  <a:lnTo>
                    <a:pt x="17007" y="79848"/>
                  </a:lnTo>
                  <a:lnTo>
                    <a:pt x="17434" y="79787"/>
                  </a:lnTo>
                  <a:lnTo>
                    <a:pt x="17555" y="79787"/>
                  </a:lnTo>
                  <a:lnTo>
                    <a:pt x="17677" y="79970"/>
                  </a:lnTo>
                  <a:lnTo>
                    <a:pt x="17921" y="80092"/>
                  </a:lnTo>
                  <a:lnTo>
                    <a:pt x="18165" y="80153"/>
                  </a:lnTo>
                  <a:lnTo>
                    <a:pt x="18592" y="80214"/>
                  </a:lnTo>
                  <a:lnTo>
                    <a:pt x="18957" y="80092"/>
                  </a:lnTo>
                  <a:lnTo>
                    <a:pt x="19140" y="80031"/>
                  </a:lnTo>
                  <a:lnTo>
                    <a:pt x="19323" y="79909"/>
                  </a:lnTo>
                  <a:lnTo>
                    <a:pt x="19445" y="79727"/>
                  </a:lnTo>
                  <a:lnTo>
                    <a:pt x="19506" y="79544"/>
                  </a:lnTo>
                  <a:lnTo>
                    <a:pt x="19689" y="79787"/>
                  </a:lnTo>
                  <a:lnTo>
                    <a:pt x="19872" y="80031"/>
                  </a:lnTo>
                  <a:lnTo>
                    <a:pt x="20115" y="80153"/>
                  </a:lnTo>
                  <a:lnTo>
                    <a:pt x="20420" y="80214"/>
                  </a:lnTo>
                  <a:lnTo>
                    <a:pt x="20725" y="80214"/>
                  </a:lnTo>
                  <a:lnTo>
                    <a:pt x="21091" y="80153"/>
                  </a:lnTo>
                  <a:lnTo>
                    <a:pt x="21335" y="79970"/>
                  </a:lnTo>
                  <a:lnTo>
                    <a:pt x="21456" y="79848"/>
                  </a:lnTo>
                  <a:lnTo>
                    <a:pt x="21517" y="79727"/>
                  </a:lnTo>
                  <a:lnTo>
                    <a:pt x="21700" y="79787"/>
                  </a:lnTo>
                  <a:lnTo>
                    <a:pt x="21944" y="79848"/>
                  </a:lnTo>
                  <a:lnTo>
                    <a:pt x="22371" y="79848"/>
                  </a:lnTo>
                  <a:lnTo>
                    <a:pt x="22858" y="79787"/>
                  </a:lnTo>
                  <a:lnTo>
                    <a:pt x="23285" y="79727"/>
                  </a:lnTo>
                  <a:lnTo>
                    <a:pt x="24138" y="79544"/>
                  </a:lnTo>
                  <a:lnTo>
                    <a:pt x="24260" y="79483"/>
                  </a:lnTo>
                  <a:lnTo>
                    <a:pt x="24443" y="79422"/>
                  </a:lnTo>
                  <a:lnTo>
                    <a:pt x="24565" y="79300"/>
                  </a:lnTo>
                  <a:lnTo>
                    <a:pt x="24687" y="79117"/>
                  </a:lnTo>
                  <a:lnTo>
                    <a:pt x="24687" y="78934"/>
                  </a:lnTo>
                  <a:lnTo>
                    <a:pt x="24626" y="78812"/>
                  </a:lnTo>
                  <a:lnTo>
                    <a:pt x="24382" y="78629"/>
                  </a:lnTo>
                  <a:lnTo>
                    <a:pt x="23895" y="78203"/>
                  </a:lnTo>
                  <a:lnTo>
                    <a:pt x="23590" y="77898"/>
                  </a:lnTo>
                  <a:lnTo>
                    <a:pt x="23346" y="77471"/>
                  </a:lnTo>
                  <a:lnTo>
                    <a:pt x="22858" y="76679"/>
                  </a:lnTo>
                  <a:lnTo>
                    <a:pt x="22554" y="76008"/>
                  </a:lnTo>
                  <a:lnTo>
                    <a:pt x="22432" y="75643"/>
                  </a:lnTo>
                  <a:lnTo>
                    <a:pt x="22432" y="75277"/>
                  </a:lnTo>
                  <a:lnTo>
                    <a:pt x="22554" y="74667"/>
                  </a:lnTo>
                  <a:lnTo>
                    <a:pt x="22736" y="74058"/>
                  </a:lnTo>
                  <a:lnTo>
                    <a:pt x="23468" y="71559"/>
                  </a:lnTo>
                  <a:lnTo>
                    <a:pt x="24565" y="67902"/>
                  </a:lnTo>
                  <a:lnTo>
                    <a:pt x="25114" y="65951"/>
                  </a:lnTo>
                  <a:lnTo>
                    <a:pt x="25357" y="64976"/>
                  </a:lnTo>
                  <a:lnTo>
                    <a:pt x="25540" y="63940"/>
                  </a:lnTo>
                  <a:lnTo>
                    <a:pt x="25601" y="62964"/>
                  </a:lnTo>
                  <a:lnTo>
                    <a:pt x="25540" y="61928"/>
                  </a:lnTo>
                  <a:lnTo>
                    <a:pt x="25418" y="60953"/>
                  </a:lnTo>
                  <a:lnTo>
                    <a:pt x="25175" y="59978"/>
                  </a:lnTo>
                  <a:lnTo>
                    <a:pt x="24870" y="58393"/>
                  </a:lnTo>
                  <a:lnTo>
                    <a:pt x="24748" y="57662"/>
                  </a:lnTo>
                  <a:lnTo>
                    <a:pt x="24748" y="56869"/>
                  </a:lnTo>
                  <a:lnTo>
                    <a:pt x="24809" y="56016"/>
                  </a:lnTo>
                  <a:lnTo>
                    <a:pt x="24931" y="55162"/>
                  </a:lnTo>
                  <a:lnTo>
                    <a:pt x="25357" y="53456"/>
                  </a:lnTo>
                  <a:lnTo>
                    <a:pt x="25845" y="51505"/>
                  </a:lnTo>
                  <a:lnTo>
                    <a:pt x="26272" y="49555"/>
                  </a:lnTo>
                  <a:lnTo>
                    <a:pt x="26516" y="47543"/>
                  </a:lnTo>
                  <a:lnTo>
                    <a:pt x="26759" y="45532"/>
                  </a:lnTo>
                  <a:lnTo>
                    <a:pt x="26881" y="43459"/>
                  </a:lnTo>
                  <a:lnTo>
                    <a:pt x="26942" y="41387"/>
                  </a:lnTo>
                  <a:lnTo>
                    <a:pt x="26942" y="39376"/>
                  </a:lnTo>
                  <a:lnTo>
                    <a:pt x="26881" y="38339"/>
                  </a:lnTo>
                  <a:lnTo>
                    <a:pt x="26820" y="37364"/>
                  </a:lnTo>
                  <a:lnTo>
                    <a:pt x="26455" y="35414"/>
                  </a:lnTo>
                  <a:lnTo>
                    <a:pt x="26272" y="34377"/>
                  </a:lnTo>
                  <a:lnTo>
                    <a:pt x="26150" y="33890"/>
                  </a:lnTo>
                  <a:lnTo>
                    <a:pt x="26089" y="33646"/>
                  </a:lnTo>
                  <a:lnTo>
                    <a:pt x="26150" y="33402"/>
                  </a:lnTo>
                  <a:lnTo>
                    <a:pt x="26211" y="32976"/>
                  </a:lnTo>
                  <a:lnTo>
                    <a:pt x="26211" y="32610"/>
                  </a:lnTo>
                  <a:lnTo>
                    <a:pt x="26150" y="31817"/>
                  </a:lnTo>
                  <a:lnTo>
                    <a:pt x="26150" y="28770"/>
                  </a:lnTo>
                  <a:lnTo>
                    <a:pt x="26211" y="28282"/>
                  </a:lnTo>
                  <a:lnTo>
                    <a:pt x="26333" y="27856"/>
                  </a:lnTo>
                  <a:lnTo>
                    <a:pt x="26881" y="26027"/>
                  </a:lnTo>
                  <a:lnTo>
                    <a:pt x="27003" y="25661"/>
                  </a:lnTo>
                  <a:lnTo>
                    <a:pt x="27369" y="26758"/>
                  </a:lnTo>
                  <a:lnTo>
                    <a:pt x="27735" y="27856"/>
                  </a:lnTo>
                  <a:lnTo>
                    <a:pt x="27918" y="28526"/>
                  </a:lnTo>
                  <a:lnTo>
                    <a:pt x="28100" y="29196"/>
                  </a:lnTo>
                  <a:lnTo>
                    <a:pt x="28405" y="30598"/>
                  </a:lnTo>
                  <a:lnTo>
                    <a:pt x="28588" y="31269"/>
                  </a:lnTo>
                  <a:lnTo>
                    <a:pt x="28832" y="32000"/>
                  </a:lnTo>
                  <a:lnTo>
                    <a:pt x="29380" y="33341"/>
                  </a:lnTo>
                  <a:lnTo>
                    <a:pt x="29990" y="34682"/>
                  </a:lnTo>
                  <a:lnTo>
                    <a:pt x="30660" y="36023"/>
                  </a:lnTo>
                  <a:lnTo>
                    <a:pt x="31270" y="37242"/>
                  </a:lnTo>
                  <a:lnTo>
                    <a:pt x="31879" y="38522"/>
                  </a:lnTo>
                  <a:lnTo>
                    <a:pt x="32123" y="39010"/>
                  </a:lnTo>
                  <a:lnTo>
                    <a:pt x="32306" y="39498"/>
                  </a:lnTo>
                  <a:lnTo>
                    <a:pt x="32306" y="39680"/>
                  </a:lnTo>
                  <a:lnTo>
                    <a:pt x="32245" y="39924"/>
                  </a:lnTo>
                  <a:lnTo>
                    <a:pt x="32245" y="40168"/>
                  </a:lnTo>
                  <a:lnTo>
                    <a:pt x="32245" y="40473"/>
                  </a:lnTo>
                  <a:lnTo>
                    <a:pt x="32367" y="40899"/>
                  </a:lnTo>
                  <a:lnTo>
                    <a:pt x="32489" y="41387"/>
                  </a:lnTo>
                  <a:lnTo>
                    <a:pt x="32794" y="42240"/>
                  </a:lnTo>
                  <a:lnTo>
                    <a:pt x="32855" y="42606"/>
                  </a:lnTo>
                  <a:lnTo>
                    <a:pt x="32916" y="42972"/>
                  </a:lnTo>
                  <a:lnTo>
                    <a:pt x="32977" y="44069"/>
                  </a:lnTo>
                  <a:lnTo>
                    <a:pt x="33038" y="44496"/>
                  </a:lnTo>
                  <a:lnTo>
                    <a:pt x="33160" y="44922"/>
                  </a:lnTo>
                  <a:lnTo>
                    <a:pt x="33281" y="45166"/>
                  </a:lnTo>
                  <a:lnTo>
                    <a:pt x="33464" y="45288"/>
                  </a:lnTo>
                  <a:lnTo>
                    <a:pt x="33647" y="45288"/>
                  </a:lnTo>
                  <a:lnTo>
                    <a:pt x="33769" y="45166"/>
                  </a:lnTo>
                  <a:lnTo>
                    <a:pt x="33830" y="45044"/>
                  </a:lnTo>
                  <a:lnTo>
                    <a:pt x="33891" y="44800"/>
                  </a:lnTo>
                  <a:lnTo>
                    <a:pt x="33952" y="44557"/>
                  </a:lnTo>
                  <a:lnTo>
                    <a:pt x="33891" y="44008"/>
                  </a:lnTo>
                  <a:lnTo>
                    <a:pt x="33830" y="43520"/>
                  </a:lnTo>
                  <a:lnTo>
                    <a:pt x="33830" y="43277"/>
                  </a:lnTo>
                  <a:lnTo>
                    <a:pt x="33830" y="43216"/>
                  </a:lnTo>
                  <a:lnTo>
                    <a:pt x="33891" y="43094"/>
                  </a:lnTo>
                  <a:lnTo>
                    <a:pt x="33952" y="43216"/>
                  </a:lnTo>
                  <a:lnTo>
                    <a:pt x="34013" y="43338"/>
                  </a:lnTo>
                  <a:lnTo>
                    <a:pt x="34013" y="43642"/>
                  </a:lnTo>
                  <a:lnTo>
                    <a:pt x="34135" y="44496"/>
                  </a:lnTo>
                  <a:lnTo>
                    <a:pt x="34135" y="45105"/>
                  </a:lnTo>
                  <a:lnTo>
                    <a:pt x="34196" y="45349"/>
                  </a:lnTo>
                  <a:lnTo>
                    <a:pt x="34318" y="45654"/>
                  </a:lnTo>
                  <a:lnTo>
                    <a:pt x="34440" y="45776"/>
                  </a:lnTo>
                  <a:lnTo>
                    <a:pt x="34561" y="45837"/>
                  </a:lnTo>
                  <a:lnTo>
                    <a:pt x="34744" y="45837"/>
                  </a:lnTo>
                  <a:lnTo>
                    <a:pt x="34866" y="45776"/>
                  </a:lnTo>
                  <a:lnTo>
                    <a:pt x="34988" y="45593"/>
                  </a:lnTo>
                  <a:lnTo>
                    <a:pt x="35049" y="45410"/>
                  </a:lnTo>
                  <a:lnTo>
                    <a:pt x="35049" y="44922"/>
                  </a:lnTo>
                  <a:lnTo>
                    <a:pt x="34988" y="44130"/>
                  </a:lnTo>
                  <a:lnTo>
                    <a:pt x="34988" y="43703"/>
                  </a:lnTo>
                  <a:lnTo>
                    <a:pt x="34988" y="43277"/>
                  </a:lnTo>
                  <a:lnTo>
                    <a:pt x="35354" y="44252"/>
                  </a:lnTo>
                  <a:lnTo>
                    <a:pt x="35659" y="45166"/>
                  </a:lnTo>
                  <a:lnTo>
                    <a:pt x="35902" y="45593"/>
                  </a:lnTo>
                  <a:lnTo>
                    <a:pt x="36024" y="45776"/>
                  </a:lnTo>
                  <a:lnTo>
                    <a:pt x="36207" y="45898"/>
                  </a:lnTo>
                  <a:lnTo>
                    <a:pt x="36390" y="45959"/>
                  </a:lnTo>
                  <a:lnTo>
                    <a:pt x="36573" y="45898"/>
                  </a:lnTo>
                  <a:lnTo>
                    <a:pt x="36695" y="45776"/>
                  </a:lnTo>
                  <a:lnTo>
                    <a:pt x="36756" y="45593"/>
                  </a:lnTo>
                  <a:lnTo>
                    <a:pt x="36756" y="45227"/>
                  </a:lnTo>
                  <a:lnTo>
                    <a:pt x="36695" y="44861"/>
                  </a:lnTo>
                  <a:lnTo>
                    <a:pt x="36390" y="44191"/>
                  </a:lnTo>
                  <a:lnTo>
                    <a:pt x="36146" y="43459"/>
                  </a:lnTo>
                  <a:lnTo>
                    <a:pt x="36024" y="43094"/>
                  </a:lnTo>
                  <a:lnTo>
                    <a:pt x="35963" y="42789"/>
                  </a:lnTo>
                  <a:lnTo>
                    <a:pt x="35963" y="42789"/>
                  </a:lnTo>
                  <a:lnTo>
                    <a:pt x="36207" y="43033"/>
                  </a:lnTo>
                  <a:lnTo>
                    <a:pt x="36451" y="43338"/>
                  </a:lnTo>
                  <a:lnTo>
                    <a:pt x="36878" y="43947"/>
                  </a:lnTo>
                  <a:lnTo>
                    <a:pt x="37061" y="44252"/>
                  </a:lnTo>
                  <a:lnTo>
                    <a:pt x="37304" y="44557"/>
                  </a:lnTo>
                  <a:lnTo>
                    <a:pt x="37487" y="44739"/>
                  </a:lnTo>
                  <a:lnTo>
                    <a:pt x="37670" y="44800"/>
                  </a:lnTo>
                  <a:lnTo>
                    <a:pt x="37853" y="44800"/>
                  </a:lnTo>
                  <a:lnTo>
                    <a:pt x="37975" y="44739"/>
                  </a:lnTo>
                  <a:lnTo>
                    <a:pt x="38097" y="44618"/>
                  </a:lnTo>
                  <a:lnTo>
                    <a:pt x="38158" y="44496"/>
                  </a:lnTo>
                  <a:lnTo>
                    <a:pt x="38158" y="44313"/>
                  </a:lnTo>
                  <a:lnTo>
                    <a:pt x="38097" y="44130"/>
                  </a:lnTo>
                  <a:lnTo>
                    <a:pt x="37975" y="43825"/>
                  </a:lnTo>
                  <a:lnTo>
                    <a:pt x="37792" y="43581"/>
                  </a:lnTo>
                  <a:lnTo>
                    <a:pt x="37182" y="42423"/>
                  </a:lnTo>
                  <a:lnTo>
                    <a:pt x="36878" y="41814"/>
                  </a:lnTo>
                  <a:lnTo>
                    <a:pt x="36695" y="41509"/>
                  </a:lnTo>
                  <a:lnTo>
                    <a:pt x="36634" y="41204"/>
                  </a:lnTo>
                  <a:lnTo>
                    <a:pt x="36817" y="41326"/>
                  </a:lnTo>
                  <a:lnTo>
                    <a:pt x="37000" y="41509"/>
                  </a:lnTo>
                  <a:lnTo>
                    <a:pt x="37182" y="41692"/>
                  </a:lnTo>
                  <a:lnTo>
                    <a:pt x="37365" y="41875"/>
                  </a:lnTo>
                  <a:lnTo>
                    <a:pt x="37792" y="42119"/>
                  </a:lnTo>
                  <a:lnTo>
                    <a:pt x="38219" y="42179"/>
                  </a:lnTo>
                  <a:lnTo>
                    <a:pt x="38584" y="42240"/>
                  </a:lnTo>
                  <a:lnTo>
                    <a:pt x="38706" y="42179"/>
                  </a:lnTo>
                  <a:lnTo>
                    <a:pt x="38889" y="42119"/>
                  </a:lnTo>
                  <a:lnTo>
                    <a:pt x="38950" y="41997"/>
                  </a:lnTo>
                  <a:lnTo>
                    <a:pt x="39011" y="41936"/>
                  </a:lnTo>
                  <a:lnTo>
                    <a:pt x="39011" y="41753"/>
                  </a:lnTo>
                  <a:lnTo>
                    <a:pt x="38889" y="41570"/>
                  </a:lnTo>
                  <a:lnTo>
                    <a:pt x="38706" y="41387"/>
                  </a:lnTo>
                  <a:lnTo>
                    <a:pt x="38402" y="41204"/>
                  </a:lnTo>
                  <a:lnTo>
                    <a:pt x="38158" y="40960"/>
                  </a:lnTo>
                  <a:lnTo>
                    <a:pt x="37609" y="40412"/>
                  </a:lnTo>
                  <a:lnTo>
                    <a:pt x="37182" y="39802"/>
                  </a:lnTo>
                  <a:lnTo>
                    <a:pt x="36695" y="39254"/>
                  </a:lnTo>
                  <a:lnTo>
                    <a:pt x="36451" y="39010"/>
                  </a:lnTo>
                  <a:lnTo>
                    <a:pt x="36207" y="38766"/>
                  </a:lnTo>
                  <a:lnTo>
                    <a:pt x="35902" y="38583"/>
                  </a:lnTo>
                  <a:lnTo>
                    <a:pt x="35598" y="38461"/>
                  </a:lnTo>
                  <a:lnTo>
                    <a:pt x="35110" y="38461"/>
                  </a:lnTo>
                  <a:lnTo>
                    <a:pt x="34988" y="38400"/>
                  </a:lnTo>
                  <a:lnTo>
                    <a:pt x="34927" y="38218"/>
                  </a:lnTo>
                  <a:lnTo>
                    <a:pt x="34866" y="38096"/>
                  </a:lnTo>
                  <a:lnTo>
                    <a:pt x="34683" y="37669"/>
                  </a:lnTo>
                  <a:lnTo>
                    <a:pt x="34440" y="36938"/>
                  </a:lnTo>
                  <a:lnTo>
                    <a:pt x="34257" y="36145"/>
                  </a:lnTo>
                  <a:lnTo>
                    <a:pt x="34074" y="35414"/>
                  </a:lnTo>
                  <a:lnTo>
                    <a:pt x="33952" y="34621"/>
                  </a:lnTo>
                  <a:lnTo>
                    <a:pt x="33891" y="33646"/>
                  </a:lnTo>
                  <a:lnTo>
                    <a:pt x="33769" y="32732"/>
                  </a:lnTo>
                  <a:lnTo>
                    <a:pt x="33586" y="31939"/>
                  </a:lnTo>
                  <a:lnTo>
                    <a:pt x="33342" y="31147"/>
                  </a:lnTo>
                  <a:lnTo>
                    <a:pt x="33099" y="30355"/>
                  </a:lnTo>
                  <a:lnTo>
                    <a:pt x="32794" y="29562"/>
                  </a:lnTo>
                  <a:lnTo>
                    <a:pt x="32550" y="28953"/>
                  </a:lnTo>
                  <a:lnTo>
                    <a:pt x="32428" y="28648"/>
                  </a:lnTo>
                  <a:lnTo>
                    <a:pt x="32245" y="28343"/>
                  </a:lnTo>
                  <a:lnTo>
                    <a:pt x="32001" y="27916"/>
                  </a:lnTo>
                  <a:lnTo>
                    <a:pt x="31879" y="27734"/>
                  </a:lnTo>
                  <a:lnTo>
                    <a:pt x="31819" y="27490"/>
                  </a:lnTo>
                  <a:lnTo>
                    <a:pt x="31758" y="27124"/>
                  </a:lnTo>
                  <a:lnTo>
                    <a:pt x="31697" y="26697"/>
                  </a:lnTo>
                  <a:lnTo>
                    <a:pt x="31697" y="25905"/>
                  </a:lnTo>
                  <a:lnTo>
                    <a:pt x="31514" y="24320"/>
                  </a:lnTo>
                  <a:lnTo>
                    <a:pt x="31270" y="22735"/>
                  </a:lnTo>
                  <a:lnTo>
                    <a:pt x="30965" y="21212"/>
                  </a:lnTo>
                  <a:lnTo>
                    <a:pt x="30965" y="20846"/>
                  </a:lnTo>
                  <a:lnTo>
                    <a:pt x="31026" y="20480"/>
                  </a:lnTo>
                  <a:lnTo>
                    <a:pt x="31026" y="19688"/>
                  </a:lnTo>
                  <a:lnTo>
                    <a:pt x="31026" y="18834"/>
                  </a:lnTo>
                  <a:lnTo>
                    <a:pt x="30965" y="18042"/>
                  </a:lnTo>
                  <a:lnTo>
                    <a:pt x="30904" y="17676"/>
                  </a:lnTo>
                  <a:lnTo>
                    <a:pt x="30782" y="17311"/>
                  </a:lnTo>
                  <a:lnTo>
                    <a:pt x="30478" y="16640"/>
                  </a:lnTo>
                  <a:lnTo>
                    <a:pt x="30112" y="16031"/>
                  </a:lnTo>
                  <a:lnTo>
                    <a:pt x="29746" y="15421"/>
                  </a:lnTo>
                  <a:lnTo>
                    <a:pt x="29502" y="15116"/>
                  </a:lnTo>
                  <a:lnTo>
                    <a:pt x="29258" y="14812"/>
                  </a:lnTo>
                  <a:lnTo>
                    <a:pt x="28954" y="14629"/>
                  </a:lnTo>
                  <a:lnTo>
                    <a:pt x="28649" y="14446"/>
                  </a:lnTo>
                  <a:lnTo>
                    <a:pt x="27978" y="14141"/>
                  </a:lnTo>
                  <a:lnTo>
                    <a:pt x="27247" y="13958"/>
                  </a:lnTo>
                  <a:lnTo>
                    <a:pt x="26455" y="13836"/>
                  </a:lnTo>
                  <a:lnTo>
                    <a:pt x="25662" y="13775"/>
                  </a:lnTo>
                  <a:lnTo>
                    <a:pt x="24748" y="13775"/>
                  </a:lnTo>
                  <a:lnTo>
                    <a:pt x="24565" y="13653"/>
                  </a:lnTo>
                  <a:lnTo>
                    <a:pt x="24260" y="13471"/>
                  </a:lnTo>
                  <a:lnTo>
                    <a:pt x="22919" y="12617"/>
                  </a:lnTo>
                  <a:lnTo>
                    <a:pt x="22554" y="12373"/>
                  </a:lnTo>
                  <a:lnTo>
                    <a:pt x="22432" y="12313"/>
                  </a:lnTo>
                  <a:lnTo>
                    <a:pt x="22310" y="12252"/>
                  </a:lnTo>
                  <a:lnTo>
                    <a:pt x="22310" y="12130"/>
                  </a:lnTo>
                  <a:lnTo>
                    <a:pt x="22127" y="10728"/>
                  </a:lnTo>
                  <a:lnTo>
                    <a:pt x="22066" y="10118"/>
                  </a:lnTo>
                  <a:lnTo>
                    <a:pt x="22066" y="9996"/>
                  </a:lnTo>
                  <a:lnTo>
                    <a:pt x="22188" y="9874"/>
                  </a:lnTo>
                  <a:lnTo>
                    <a:pt x="22493" y="9631"/>
                  </a:lnTo>
                  <a:lnTo>
                    <a:pt x="22615" y="9448"/>
                  </a:lnTo>
                  <a:lnTo>
                    <a:pt x="22676" y="9204"/>
                  </a:lnTo>
                  <a:lnTo>
                    <a:pt x="22858" y="8777"/>
                  </a:lnTo>
                  <a:lnTo>
                    <a:pt x="23224" y="7497"/>
                  </a:lnTo>
                  <a:lnTo>
                    <a:pt x="23407" y="6766"/>
                  </a:lnTo>
                  <a:lnTo>
                    <a:pt x="23529" y="6034"/>
                  </a:lnTo>
                  <a:lnTo>
                    <a:pt x="23651" y="5303"/>
                  </a:lnTo>
                  <a:lnTo>
                    <a:pt x="23651" y="4511"/>
                  </a:lnTo>
                  <a:lnTo>
                    <a:pt x="23590" y="3779"/>
                  </a:lnTo>
                  <a:lnTo>
                    <a:pt x="23468" y="3048"/>
                  </a:lnTo>
                  <a:lnTo>
                    <a:pt x="23285" y="2316"/>
                  </a:lnTo>
                  <a:lnTo>
                    <a:pt x="22919" y="1646"/>
                  </a:lnTo>
                  <a:lnTo>
                    <a:pt x="22493" y="1158"/>
                  </a:lnTo>
                  <a:lnTo>
                    <a:pt x="22005" y="731"/>
                  </a:lnTo>
                  <a:lnTo>
                    <a:pt x="21456" y="366"/>
                  </a:lnTo>
                  <a:lnTo>
                    <a:pt x="20786" y="122"/>
                  </a:lnTo>
                  <a:lnTo>
                    <a:pt x="19994" y="61"/>
                  </a:lnTo>
                  <a:lnTo>
                    <a:pt x="19445"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114;p18">
              <a:extLst>
                <a:ext uri="{FF2B5EF4-FFF2-40B4-BE49-F238E27FC236}">
                  <a16:creationId xmlns:a16="http://schemas.microsoft.com/office/drawing/2014/main" id="{A2B48F65-150C-4BAE-86B3-0B3249940611}"/>
                </a:ext>
              </a:extLst>
            </p:cNvPr>
            <p:cNvSpPr/>
            <p:nvPr/>
          </p:nvSpPr>
          <p:spPr>
            <a:xfrm>
              <a:off x="5160100" y="1609475"/>
              <a:ext cx="975300" cy="2005375"/>
            </a:xfrm>
            <a:custGeom>
              <a:avLst/>
              <a:gdLst/>
              <a:ahLst/>
              <a:cxnLst/>
              <a:rect l="l" t="t" r="r" b="b"/>
              <a:pathLst>
                <a:path w="39012" h="80215" extrusionOk="0">
                  <a:moveTo>
                    <a:pt x="20115" y="366"/>
                  </a:moveTo>
                  <a:lnTo>
                    <a:pt x="20725" y="488"/>
                  </a:lnTo>
                  <a:lnTo>
                    <a:pt x="21274" y="731"/>
                  </a:lnTo>
                  <a:lnTo>
                    <a:pt x="21822" y="1036"/>
                  </a:lnTo>
                  <a:lnTo>
                    <a:pt x="22127" y="1219"/>
                  </a:lnTo>
                  <a:lnTo>
                    <a:pt x="22371" y="1524"/>
                  </a:lnTo>
                  <a:lnTo>
                    <a:pt x="22554" y="1768"/>
                  </a:lnTo>
                  <a:lnTo>
                    <a:pt x="22736" y="2072"/>
                  </a:lnTo>
                  <a:lnTo>
                    <a:pt x="23041" y="2743"/>
                  </a:lnTo>
                  <a:lnTo>
                    <a:pt x="23163" y="3413"/>
                  </a:lnTo>
                  <a:lnTo>
                    <a:pt x="23285" y="4206"/>
                  </a:lnTo>
                  <a:lnTo>
                    <a:pt x="23346" y="4998"/>
                  </a:lnTo>
                  <a:lnTo>
                    <a:pt x="23285" y="5791"/>
                  </a:lnTo>
                  <a:lnTo>
                    <a:pt x="23163" y="6583"/>
                  </a:lnTo>
                  <a:lnTo>
                    <a:pt x="22858" y="7924"/>
                  </a:lnTo>
                  <a:lnTo>
                    <a:pt x="22615" y="8533"/>
                  </a:lnTo>
                  <a:lnTo>
                    <a:pt x="22371" y="9204"/>
                  </a:lnTo>
                  <a:lnTo>
                    <a:pt x="22310" y="9326"/>
                  </a:lnTo>
                  <a:lnTo>
                    <a:pt x="22188" y="9509"/>
                  </a:lnTo>
                  <a:lnTo>
                    <a:pt x="21883" y="9752"/>
                  </a:lnTo>
                  <a:lnTo>
                    <a:pt x="21152" y="10179"/>
                  </a:lnTo>
                  <a:lnTo>
                    <a:pt x="20420" y="10606"/>
                  </a:lnTo>
                  <a:lnTo>
                    <a:pt x="19994" y="10789"/>
                  </a:lnTo>
                  <a:lnTo>
                    <a:pt x="19567" y="10850"/>
                  </a:lnTo>
                  <a:lnTo>
                    <a:pt x="19201" y="10850"/>
                  </a:lnTo>
                  <a:lnTo>
                    <a:pt x="18774" y="10667"/>
                  </a:lnTo>
                  <a:lnTo>
                    <a:pt x="17982" y="10240"/>
                  </a:lnTo>
                  <a:lnTo>
                    <a:pt x="17251" y="9813"/>
                  </a:lnTo>
                  <a:lnTo>
                    <a:pt x="16946" y="9570"/>
                  </a:lnTo>
                  <a:lnTo>
                    <a:pt x="16763" y="9387"/>
                  </a:lnTo>
                  <a:lnTo>
                    <a:pt x="16702" y="9265"/>
                  </a:lnTo>
                  <a:lnTo>
                    <a:pt x="16519" y="8777"/>
                  </a:lnTo>
                  <a:lnTo>
                    <a:pt x="16336" y="8351"/>
                  </a:lnTo>
                  <a:lnTo>
                    <a:pt x="16093" y="7497"/>
                  </a:lnTo>
                  <a:lnTo>
                    <a:pt x="15910" y="6705"/>
                  </a:lnTo>
                  <a:lnTo>
                    <a:pt x="15788" y="5912"/>
                  </a:lnTo>
                  <a:lnTo>
                    <a:pt x="15727" y="5120"/>
                  </a:lnTo>
                  <a:lnTo>
                    <a:pt x="15727" y="4328"/>
                  </a:lnTo>
                  <a:lnTo>
                    <a:pt x="15849" y="3474"/>
                  </a:lnTo>
                  <a:lnTo>
                    <a:pt x="15971" y="2804"/>
                  </a:lnTo>
                  <a:lnTo>
                    <a:pt x="16275" y="2194"/>
                  </a:lnTo>
                  <a:lnTo>
                    <a:pt x="16641" y="1585"/>
                  </a:lnTo>
                  <a:lnTo>
                    <a:pt x="16824" y="1341"/>
                  </a:lnTo>
                  <a:lnTo>
                    <a:pt x="17129" y="1097"/>
                  </a:lnTo>
                  <a:lnTo>
                    <a:pt x="17677" y="731"/>
                  </a:lnTo>
                  <a:lnTo>
                    <a:pt x="18226" y="549"/>
                  </a:lnTo>
                  <a:lnTo>
                    <a:pt x="18896" y="427"/>
                  </a:lnTo>
                  <a:lnTo>
                    <a:pt x="19506" y="366"/>
                  </a:lnTo>
                  <a:close/>
                  <a:moveTo>
                    <a:pt x="27491" y="19566"/>
                  </a:moveTo>
                  <a:lnTo>
                    <a:pt x="27491" y="19566"/>
                  </a:lnTo>
                  <a:lnTo>
                    <a:pt x="27491" y="19566"/>
                  </a:lnTo>
                  <a:close/>
                  <a:moveTo>
                    <a:pt x="19323" y="32732"/>
                  </a:moveTo>
                  <a:lnTo>
                    <a:pt x="19201" y="32854"/>
                  </a:lnTo>
                  <a:lnTo>
                    <a:pt x="19140" y="33037"/>
                  </a:lnTo>
                  <a:lnTo>
                    <a:pt x="19140" y="33219"/>
                  </a:lnTo>
                  <a:lnTo>
                    <a:pt x="19201" y="33341"/>
                  </a:lnTo>
                  <a:lnTo>
                    <a:pt x="19262" y="33463"/>
                  </a:lnTo>
                  <a:lnTo>
                    <a:pt x="19567" y="33463"/>
                  </a:lnTo>
                  <a:lnTo>
                    <a:pt x="19628" y="33341"/>
                  </a:lnTo>
                  <a:lnTo>
                    <a:pt x="19689" y="33280"/>
                  </a:lnTo>
                  <a:lnTo>
                    <a:pt x="19628" y="33097"/>
                  </a:lnTo>
                  <a:lnTo>
                    <a:pt x="19567" y="33280"/>
                  </a:lnTo>
                  <a:lnTo>
                    <a:pt x="19445" y="33280"/>
                  </a:lnTo>
                  <a:lnTo>
                    <a:pt x="19384" y="33097"/>
                  </a:lnTo>
                  <a:lnTo>
                    <a:pt x="19384" y="32915"/>
                  </a:lnTo>
                  <a:lnTo>
                    <a:pt x="19384" y="32854"/>
                  </a:lnTo>
                  <a:lnTo>
                    <a:pt x="19506" y="32793"/>
                  </a:lnTo>
                  <a:lnTo>
                    <a:pt x="19384" y="32732"/>
                  </a:lnTo>
                  <a:close/>
                  <a:moveTo>
                    <a:pt x="5060" y="39437"/>
                  </a:moveTo>
                  <a:lnTo>
                    <a:pt x="4877" y="39619"/>
                  </a:lnTo>
                  <a:lnTo>
                    <a:pt x="4572" y="40046"/>
                  </a:lnTo>
                  <a:lnTo>
                    <a:pt x="4146" y="40412"/>
                  </a:lnTo>
                  <a:lnTo>
                    <a:pt x="3597" y="40717"/>
                  </a:lnTo>
                  <a:lnTo>
                    <a:pt x="3109" y="40960"/>
                  </a:lnTo>
                  <a:lnTo>
                    <a:pt x="3414" y="40960"/>
                  </a:lnTo>
                  <a:lnTo>
                    <a:pt x="3780" y="40899"/>
                  </a:lnTo>
                  <a:lnTo>
                    <a:pt x="4085" y="40778"/>
                  </a:lnTo>
                  <a:lnTo>
                    <a:pt x="4329" y="40534"/>
                  </a:lnTo>
                  <a:lnTo>
                    <a:pt x="4572" y="40290"/>
                  </a:lnTo>
                  <a:lnTo>
                    <a:pt x="4816" y="40046"/>
                  </a:lnTo>
                  <a:lnTo>
                    <a:pt x="4938" y="39741"/>
                  </a:lnTo>
                  <a:lnTo>
                    <a:pt x="5060" y="39437"/>
                  </a:lnTo>
                  <a:close/>
                  <a:moveTo>
                    <a:pt x="34013" y="39437"/>
                  </a:moveTo>
                  <a:lnTo>
                    <a:pt x="34074" y="39741"/>
                  </a:lnTo>
                  <a:lnTo>
                    <a:pt x="34257" y="40046"/>
                  </a:lnTo>
                  <a:lnTo>
                    <a:pt x="34440" y="40290"/>
                  </a:lnTo>
                  <a:lnTo>
                    <a:pt x="34683" y="40534"/>
                  </a:lnTo>
                  <a:lnTo>
                    <a:pt x="34988" y="40778"/>
                  </a:lnTo>
                  <a:lnTo>
                    <a:pt x="35293" y="40899"/>
                  </a:lnTo>
                  <a:lnTo>
                    <a:pt x="35598" y="40960"/>
                  </a:lnTo>
                  <a:lnTo>
                    <a:pt x="35963" y="40960"/>
                  </a:lnTo>
                  <a:lnTo>
                    <a:pt x="35598" y="40839"/>
                  </a:lnTo>
                  <a:lnTo>
                    <a:pt x="35232" y="40656"/>
                  </a:lnTo>
                  <a:lnTo>
                    <a:pt x="35171" y="40595"/>
                  </a:lnTo>
                  <a:lnTo>
                    <a:pt x="34805" y="40351"/>
                  </a:lnTo>
                  <a:lnTo>
                    <a:pt x="34500" y="40046"/>
                  </a:lnTo>
                  <a:lnTo>
                    <a:pt x="34013" y="39437"/>
                  </a:lnTo>
                  <a:close/>
                  <a:moveTo>
                    <a:pt x="20908" y="57905"/>
                  </a:moveTo>
                  <a:lnTo>
                    <a:pt x="20908" y="57905"/>
                  </a:lnTo>
                  <a:lnTo>
                    <a:pt x="20908" y="57905"/>
                  </a:lnTo>
                  <a:close/>
                  <a:moveTo>
                    <a:pt x="15361" y="56138"/>
                  </a:moveTo>
                  <a:lnTo>
                    <a:pt x="15239" y="56442"/>
                  </a:lnTo>
                  <a:lnTo>
                    <a:pt x="15117" y="56747"/>
                  </a:lnTo>
                  <a:lnTo>
                    <a:pt x="15117" y="57052"/>
                  </a:lnTo>
                  <a:lnTo>
                    <a:pt x="15178" y="57418"/>
                  </a:lnTo>
                  <a:lnTo>
                    <a:pt x="15239" y="57722"/>
                  </a:lnTo>
                  <a:lnTo>
                    <a:pt x="15422" y="57966"/>
                  </a:lnTo>
                  <a:lnTo>
                    <a:pt x="15605" y="58210"/>
                  </a:lnTo>
                  <a:lnTo>
                    <a:pt x="15910" y="58454"/>
                  </a:lnTo>
                  <a:lnTo>
                    <a:pt x="16153" y="58576"/>
                  </a:lnTo>
                  <a:lnTo>
                    <a:pt x="16519" y="58698"/>
                  </a:lnTo>
                  <a:lnTo>
                    <a:pt x="16824" y="58698"/>
                  </a:lnTo>
                  <a:lnTo>
                    <a:pt x="17129" y="58637"/>
                  </a:lnTo>
                  <a:lnTo>
                    <a:pt x="17434" y="58576"/>
                  </a:lnTo>
                  <a:lnTo>
                    <a:pt x="17738" y="58393"/>
                  </a:lnTo>
                  <a:lnTo>
                    <a:pt x="17982" y="58210"/>
                  </a:lnTo>
                  <a:lnTo>
                    <a:pt x="18165" y="57905"/>
                  </a:lnTo>
                  <a:lnTo>
                    <a:pt x="17860" y="58149"/>
                  </a:lnTo>
                  <a:lnTo>
                    <a:pt x="17555" y="58332"/>
                  </a:lnTo>
                  <a:lnTo>
                    <a:pt x="17312" y="58454"/>
                  </a:lnTo>
                  <a:lnTo>
                    <a:pt x="17068" y="58515"/>
                  </a:lnTo>
                  <a:lnTo>
                    <a:pt x="16763" y="58515"/>
                  </a:lnTo>
                  <a:lnTo>
                    <a:pt x="16519" y="58454"/>
                  </a:lnTo>
                  <a:lnTo>
                    <a:pt x="16275" y="58393"/>
                  </a:lnTo>
                  <a:lnTo>
                    <a:pt x="16032" y="58271"/>
                  </a:lnTo>
                  <a:lnTo>
                    <a:pt x="15849" y="58088"/>
                  </a:lnTo>
                  <a:lnTo>
                    <a:pt x="15666" y="57905"/>
                  </a:lnTo>
                  <a:lnTo>
                    <a:pt x="15422" y="57540"/>
                  </a:lnTo>
                  <a:lnTo>
                    <a:pt x="15300" y="57052"/>
                  </a:lnTo>
                  <a:lnTo>
                    <a:pt x="15300" y="56625"/>
                  </a:lnTo>
                  <a:lnTo>
                    <a:pt x="15361" y="56138"/>
                  </a:lnTo>
                  <a:close/>
                  <a:moveTo>
                    <a:pt x="23651" y="56138"/>
                  </a:moveTo>
                  <a:lnTo>
                    <a:pt x="23712" y="56442"/>
                  </a:lnTo>
                  <a:lnTo>
                    <a:pt x="23773" y="56747"/>
                  </a:lnTo>
                  <a:lnTo>
                    <a:pt x="23773" y="57052"/>
                  </a:lnTo>
                  <a:lnTo>
                    <a:pt x="23712" y="57357"/>
                  </a:lnTo>
                  <a:lnTo>
                    <a:pt x="23590" y="57601"/>
                  </a:lnTo>
                  <a:lnTo>
                    <a:pt x="23407" y="57905"/>
                  </a:lnTo>
                  <a:lnTo>
                    <a:pt x="23224" y="58088"/>
                  </a:lnTo>
                  <a:lnTo>
                    <a:pt x="22919" y="58271"/>
                  </a:lnTo>
                  <a:lnTo>
                    <a:pt x="22676" y="58393"/>
                  </a:lnTo>
                  <a:lnTo>
                    <a:pt x="22432" y="58454"/>
                  </a:lnTo>
                  <a:lnTo>
                    <a:pt x="22127" y="58515"/>
                  </a:lnTo>
                  <a:lnTo>
                    <a:pt x="21883" y="58454"/>
                  </a:lnTo>
                  <a:lnTo>
                    <a:pt x="21578" y="58393"/>
                  </a:lnTo>
                  <a:lnTo>
                    <a:pt x="21335" y="58271"/>
                  </a:lnTo>
                  <a:lnTo>
                    <a:pt x="21091" y="58088"/>
                  </a:lnTo>
                  <a:lnTo>
                    <a:pt x="20908" y="57905"/>
                  </a:lnTo>
                  <a:lnTo>
                    <a:pt x="21091" y="58210"/>
                  </a:lnTo>
                  <a:lnTo>
                    <a:pt x="21335" y="58393"/>
                  </a:lnTo>
                  <a:lnTo>
                    <a:pt x="21578" y="58576"/>
                  </a:lnTo>
                  <a:lnTo>
                    <a:pt x="21883" y="58637"/>
                  </a:lnTo>
                  <a:lnTo>
                    <a:pt x="22249" y="58698"/>
                  </a:lnTo>
                  <a:lnTo>
                    <a:pt x="22554" y="58698"/>
                  </a:lnTo>
                  <a:lnTo>
                    <a:pt x="22858" y="58576"/>
                  </a:lnTo>
                  <a:lnTo>
                    <a:pt x="23163" y="58454"/>
                  </a:lnTo>
                  <a:lnTo>
                    <a:pt x="23407" y="58210"/>
                  </a:lnTo>
                  <a:lnTo>
                    <a:pt x="23590" y="57966"/>
                  </a:lnTo>
                  <a:lnTo>
                    <a:pt x="23773" y="57722"/>
                  </a:lnTo>
                  <a:lnTo>
                    <a:pt x="23895" y="57357"/>
                  </a:lnTo>
                  <a:lnTo>
                    <a:pt x="23895" y="57052"/>
                  </a:lnTo>
                  <a:lnTo>
                    <a:pt x="23895" y="56747"/>
                  </a:lnTo>
                  <a:lnTo>
                    <a:pt x="23834" y="56442"/>
                  </a:lnTo>
                  <a:lnTo>
                    <a:pt x="23651" y="56138"/>
                  </a:lnTo>
                  <a:close/>
                  <a:moveTo>
                    <a:pt x="19506" y="53273"/>
                  </a:moveTo>
                  <a:lnTo>
                    <a:pt x="19628" y="54309"/>
                  </a:lnTo>
                  <a:lnTo>
                    <a:pt x="19689" y="54858"/>
                  </a:lnTo>
                  <a:lnTo>
                    <a:pt x="19689" y="55406"/>
                  </a:lnTo>
                  <a:lnTo>
                    <a:pt x="19567" y="56442"/>
                  </a:lnTo>
                  <a:lnTo>
                    <a:pt x="19567" y="56930"/>
                  </a:lnTo>
                  <a:lnTo>
                    <a:pt x="19628" y="57418"/>
                  </a:lnTo>
                  <a:lnTo>
                    <a:pt x="19689" y="57844"/>
                  </a:lnTo>
                  <a:lnTo>
                    <a:pt x="19872" y="58210"/>
                  </a:lnTo>
                  <a:lnTo>
                    <a:pt x="19933" y="58454"/>
                  </a:lnTo>
                  <a:lnTo>
                    <a:pt x="19933" y="58698"/>
                  </a:lnTo>
                  <a:lnTo>
                    <a:pt x="19933" y="59246"/>
                  </a:lnTo>
                  <a:lnTo>
                    <a:pt x="19872" y="60283"/>
                  </a:lnTo>
                  <a:lnTo>
                    <a:pt x="19750" y="61319"/>
                  </a:lnTo>
                  <a:lnTo>
                    <a:pt x="19689" y="62843"/>
                  </a:lnTo>
                  <a:lnTo>
                    <a:pt x="19628" y="64305"/>
                  </a:lnTo>
                  <a:lnTo>
                    <a:pt x="19628" y="65281"/>
                  </a:lnTo>
                  <a:lnTo>
                    <a:pt x="19628" y="66195"/>
                  </a:lnTo>
                  <a:lnTo>
                    <a:pt x="19750" y="68267"/>
                  </a:lnTo>
                  <a:lnTo>
                    <a:pt x="19811" y="69486"/>
                  </a:lnTo>
                  <a:lnTo>
                    <a:pt x="19750" y="70645"/>
                  </a:lnTo>
                  <a:lnTo>
                    <a:pt x="19506" y="73022"/>
                  </a:lnTo>
                  <a:lnTo>
                    <a:pt x="19323" y="70888"/>
                  </a:lnTo>
                  <a:lnTo>
                    <a:pt x="19262" y="69791"/>
                  </a:lnTo>
                  <a:lnTo>
                    <a:pt x="19262" y="68694"/>
                  </a:lnTo>
                  <a:lnTo>
                    <a:pt x="19323" y="67658"/>
                  </a:lnTo>
                  <a:lnTo>
                    <a:pt x="19384" y="66561"/>
                  </a:lnTo>
                  <a:lnTo>
                    <a:pt x="19445" y="65464"/>
                  </a:lnTo>
                  <a:lnTo>
                    <a:pt x="19445" y="64366"/>
                  </a:lnTo>
                  <a:lnTo>
                    <a:pt x="19384" y="62599"/>
                  </a:lnTo>
                  <a:lnTo>
                    <a:pt x="19323" y="61745"/>
                  </a:lnTo>
                  <a:lnTo>
                    <a:pt x="19262" y="60831"/>
                  </a:lnTo>
                  <a:lnTo>
                    <a:pt x="19140" y="59612"/>
                  </a:lnTo>
                  <a:lnTo>
                    <a:pt x="19079" y="59002"/>
                  </a:lnTo>
                  <a:lnTo>
                    <a:pt x="19079" y="58698"/>
                  </a:lnTo>
                  <a:lnTo>
                    <a:pt x="19140" y="58393"/>
                  </a:lnTo>
                  <a:lnTo>
                    <a:pt x="19262" y="57844"/>
                  </a:lnTo>
                  <a:lnTo>
                    <a:pt x="19445" y="57235"/>
                  </a:lnTo>
                  <a:lnTo>
                    <a:pt x="19445" y="56625"/>
                  </a:lnTo>
                  <a:lnTo>
                    <a:pt x="19445" y="56016"/>
                  </a:lnTo>
                  <a:lnTo>
                    <a:pt x="19384" y="55345"/>
                  </a:lnTo>
                  <a:lnTo>
                    <a:pt x="19384" y="54614"/>
                  </a:lnTo>
                  <a:lnTo>
                    <a:pt x="19506" y="53273"/>
                  </a:lnTo>
                  <a:close/>
                  <a:moveTo>
                    <a:pt x="21883" y="10118"/>
                  </a:moveTo>
                  <a:lnTo>
                    <a:pt x="22066" y="12191"/>
                  </a:lnTo>
                  <a:lnTo>
                    <a:pt x="22066" y="12313"/>
                  </a:lnTo>
                  <a:lnTo>
                    <a:pt x="22127" y="12434"/>
                  </a:lnTo>
                  <a:lnTo>
                    <a:pt x="22371" y="12617"/>
                  </a:lnTo>
                  <a:lnTo>
                    <a:pt x="22676" y="12739"/>
                  </a:lnTo>
                  <a:lnTo>
                    <a:pt x="23224" y="13105"/>
                  </a:lnTo>
                  <a:lnTo>
                    <a:pt x="24321" y="13836"/>
                  </a:lnTo>
                  <a:lnTo>
                    <a:pt x="22493" y="14141"/>
                  </a:lnTo>
                  <a:lnTo>
                    <a:pt x="22493" y="14141"/>
                  </a:lnTo>
                  <a:lnTo>
                    <a:pt x="24138" y="14080"/>
                  </a:lnTo>
                  <a:lnTo>
                    <a:pt x="25784" y="14080"/>
                  </a:lnTo>
                  <a:lnTo>
                    <a:pt x="26637" y="14141"/>
                  </a:lnTo>
                  <a:lnTo>
                    <a:pt x="27491" y="14324"/>
                  </a:lnTo>
                  <a:lnTo>
                    <a:pt x="27918" y="14446"/>
                  </a:lnTo>
                  <a:lnTo>
                    <a:pt x="28344" y="14629"/>
                  </a:lnTo>
                  <a:lnTo>
                    <a:pt x="28710" y="14812"/>
                  </a:lnTo>
                  <a:lnTo>
                    <a:pt x="29076" y="15055"/>
                  </a:lnTo>
                  <a:lnTo>
                    <a:pt x="29319" y="15421"/>
                  </a:lnTo>
                  <a:lnTo>
                    <a:pt x="29624" y="15787"/>
                  </a:lnTo>
                  <a:lnTo>
                    <a:pt x="30051" y="16518"/>
                  </a:lnTo>
                  <a:lnTo>
                    <a:pt x="30417" y="17311"/>
                  </a:lnTo>
                  <a:lnTo>
                    <a:pt x="30539" y="17676"/>
                  </a:lnTo>
                  <a:lnTo>
                    <a:pt x="30599" y="18103"/>
                  </a:lnTo>
                  <a:lnTo>
                    <a:pt x="30660" y="19017"/>
                  </a:lnTo>
                  <a:lnTo>
                    <a:pt x="30660" y="19932"/>
                  </a:lnTo>
                  <a:lnTo>
                    <a:pt x="30599" y="20846"/>
                  </a:lnTo>
                  <a:lnTo>
                    <a:pt x="30599" y="21151"/>
                  </a:lnTo>
                  <a:lnTo>
                    <a:pt x="30660" y="21455"/>
                  </a:lnTo>
                  <a:lnTo>
                    <a:pt x="31026" y="23345"/>
                  </a:lnTo>
                  <a:lnTo>
                    <a:pt x="31270" y="25235"/>
                  </a:lnTo>
                  <a:lnTo>
                    <a:pt x="31331" y="26149"/>
                  </a:lnTo>
                  <a:lnTo>
                    <a:pt x="31331" y="27063"/>
                  </a:lnTo>
                  <a:lnTo>
                    <a:pt x="31392" y="27429"/>
                  </a:lnTo>
                  <a:lnTo>
                    <a:pt x="31514" y="27795"/>
                  </a:lnTo>
                  <a:lnTo>
                    <a:pt x="31697" y="28160"/>
                  </a:lnTo>
                  <a:lnTo>
                    <a:pt x="31879" y="28465"/>
                  </a:lnTo>
                  <a:lnTo>
                    <a:pt x="32123" y="28770"/>
                  </a:lnTo>
                  <a:lnTo>
                    <a:pt x="32306" y="29136"/>
                  </a:lnTo>
                  <a:lnTo>
                    <a:pt x="32611" y="29928"/>
                  </a:lnTo>
                  <a:lnTo>
                    <a:pt x="32916" y="30781"/>
                  </a:lnTo>
                  <a:lnTo>
                    <a:pt x="33220" y="31696"/>
                  </a:lnTo>
                  <a:lnTo>
                    <a:pt x="33342" y="32366"/>
                  </a:lnTo>
                  <a:lnTo>
                    <a:pt x="33525" y="33097"/>
                  </a:lnTo>
                  <a:lnTo>
                    <a:pt x="33708" y="34499"/>
                  </a:lnTo>
                  <a:lnTo>
                    <a:pt x="33830" y="35536"/>
                  </a:lnTo>
                  <a:lnTo>
                    <a:pt x="34074" y="36511"/>
                  </a:lnTo>
                  <a:lnTo>
                    <a:pt x="34379" y="37547"/>
                  </a:lnTo>
                  <a:lnTo>
                    <a:pt x="34805" y="38461"/>
                  </a:lnTo>
                  <a:lnTo>
                    <a:pt x="34440" y="38522"/>
                  </a:lnTo>
                  <a:lnTo>
                    <a:pt x="34257" y="38644"/>
                  </a:lnTo>
                  <a:lnTo>
                    <a:pt x="34196" y="38705"/>
                  </a:lnTo>
                  <a:lnTo>
                    <a:pt x="34135" y="38827"/>
                  </a:lnTo>
                  <a:lnTo>
                    <a:pt x="34257" y="38888"/>
                  </a:lnTo>
                  <a:lnTo>
                    <a:pt x="34500" y="38827"/>
                  </a:lnTo>
                  <a:lnTo>
                    <a:pt x="34927" y="38705"/>
                  </a:lnTo>
                  <a:lnTo>
                    <a:pt x="35354" y="38705"/>
                  </a:lnTo>
                  <a:lnTo>
                    <a:pt x="35720" y="38766"/>
                  </a:lnTo>
                  <a:lnTo>
                    <a:pt x="36085" y="39010"/>
                  </a:lnTo>
                  <a:lnTo>
                    <a:pt x="36512" y="39376"/>
                  </a:lnTo>
                  <a:lnTo>
                    <a:pt x="36878" y="39802"/>
                  </a:lnTo>
                  <a:lnTo>
                    <a:pt x="37609" y="40717"/>
                  </a:lnTo>
                  <a:lnTo>
                    <a:pt x="37975" y="41143"/>
                  </a:lnTo>
                  <a:lnTo>
                    <a:pt x="38402" y="41509"/>
                  </a:lnTo>
                  <a:lnTo>
                    <a:pt x="38706" y="41753"/>
                  </a:lnTo>
                  <a:lnTo>
                    <a:pt x="38767" y="41814"/>
                  </a:lnTo>
                  <a:lnTo>
                    <a:pt x="38767" y="41875"/>
                  </a:lnTo>
                  <a:lnTo>
                    <a:pt x="38767" y="41936"/>
                  </a:lnTo>
                  <a:lnTo>
                    <a:pt x="38645" y="41997"/>
                  </a:lnTo>
                  <a:lnTo>
                    <a:pt x="38280" y="41997"/>
                  </a:lnTo>
                  <a:lnTo>
                    <a:pt x="37914" y="41875"/>
                  </a:lnTo>
                  <a:lnTo>
                    <a:pt x="37609" y="41753"/>
                  </a:lnTo>
                  <a:lnTo>
                    <a:pt x="37426" y="41570"/>
                  </a:lnTo>
                  <a:lnTo>
                    <a:pt x="37000" y="41204"/>
                  </a:lnTo>
                  <a:lnTo>
                    <a:pt x="36878" y="41082"/>
                  </a:lnTo>
                  <a:lnTo>
                    <a:pt x="36634" y="41021"/>
                  </a:lnTo>
                  <a:lnTo>
                    <a:pt x="36451" y="40960"/>
                  </a:lnTo>
                  <a:lnTo>
                    <a:pt x="36390" y="41021"/>
                  </a:lnTo>
                  <a:lnTo>
                    <a:pt x="36390" y="41143"/>
                  </a:lnTo>
                  <a:lnTo>
                    <a:pt x="36390" y="41326"/>
                  </a:lnTo>
                  <a:lnTo>
                    <a:pt x="36451" y="41570"/>
                  </a:lnTo>
                  <a:lnTo>
                    <a:pt x="36695" y="42119"/>
                  </a:lnTo>
                  <a:lnTo>
                    <a:pt x="37000" y="42667"/>
                  </a:lnTo>
                  <a:lnTo>
                    <a:pt x="37609" y="43764"/>
                  </a:lnTo>
                  <a:lnTo>
                    <a:pt x="37792" y="44069"/>
                  </a:lnTo>
                  <a:lnTo>
                    <a:pt x="37914" y="44191"/>
                  </a:lnTo>
                  <a:lnTo>
                    <a:pt x="37914" y="44374"/>
                  </a:lnTo>
                  <a:lnTo>
                    <a:pt x="37914" y="44496"/>
                  </a:lnTo>
                  <a:lnTo>
                    <a:pt x="37853" y="44557"/>
                  </a:lnTo>
                  <a:lnTo>
                    <a:pt x="37792" y="44557"/>
                  </a:lnTo>
                  <a:lnTo>
                    <a:pt x="37670" y="44496"/>
                  </a:lnTo>
                  <a:lnTo>
                    <a:pt x="37487" y="44374"/>
                  </a:lnTo>
                  <a:lnTo>
                    <a:pt x="37365" y="44252"/>
                  </a:lnTo>
                  <a:lnTo>
                    <a:pt x="36817" y="43399"/>
                  </a:lnTo>
                  <a:lnTo>
                    <a:pt x="36512" y="42972"/>
                  </a:lnTo>
                  <a:lnTo>
                    <a:pt x="36207" y="42606"/>
                  </a:lnTo>
                  <a:lnTo>
                    <a:pt x="36024" y="42545"/>
                  </a:lnTo>
                  <a:lnTo>
                    <a:pt x="35902" y="42484"/>
                  </a:lnTo>
                  <a:lnTo>
                    <a:pt x="35781" y="42606"/>
                  </a:lnTo>
                  <a:lnTo>
                    <a:pt x="35720" y="42789"/>
                  </a:lnTo>
                  <a:lnTo>
                    <a:pt x="35781" y="43094"/>
                  </a:lnTo>
                  <a:lnTo>
                    <a:pt x="35841" y="43399"/>
                  </a:lnTo>
                  <a:lnTo>
                    <a:pt x="36268" y="44496"/>
                  </a:lnTo>
                  <a:lnTo>
                    <a:pt x="36390" y="44861"/>
                  </a:lnTo>
                  <a:lnTo>
                    <a:pt x="36512" y="45288"/>
                  </a:lnTo>
                  <a:lnTo>
                    <a:pt x="36512" y="45471"/>
                  </a:lnTo>
                  <a:lnTo>
                    <a:pt x="36451" y="45593"/>
                  </a:lnTo>
                  <a:lnTo>
                    <a:pt x="36390" y="45654"/>
                  </a:lnTo>
                  <a:lnTo>
                    <a:pt x="36329" y="45715"/>
                  </a:lnTo>
                  <a:lnTo>
                    <a:pt x="36268" y="45654"/>
                  </a:lnTo>
                  <a:lnTo>
                    <a:pt x="36207" y="45593"/>
                  </a:lnTo>
                  <a:lnTo>
                    <a:pt x="36085" y="45410"/>
                  </a:lnTo>
                  <a:lnTo>
                    <a:pt x="35963" y="45166"/>
                  </a:lnTo>
                  <a:lnTo>
                    <a:pt x="35781" y="44739"/>
                  </a:lnTo>
                  <a:lnTo>
                    <a:pt x="35354" y="43642"/>
                  </a:lnTo>
                  <a:lnTo>
                    <a:pt x="35232" y="43216"/>
                  </a:lnTo>
                  <a:lnTo>
                    <a:pt x="35110" y="42972"/>
                  </a:lnTo>
                  <a:lnTo>
                    <a:pt x="35049" y="42911"/>
                  </a:lnTo>
                  <a:lnTo>
                    <a:pt x="34866" y="42911"/>
                  </a:lnTo>
                  <a:lnTo>
                    <a:pt x="34805" y="42972"/>
                  </a:lnTo>
                  <a:lnTo>
                    <a:pt x="34744" y="43216"/>
                  </a:lnTo>
                  <a:lnTo>
                    <a:pt x="34744" y="43642"/>
                  </a:lnTo>
                  <a:lnTo>
                    <a:pt x="34805" y="44739"/>
                  </a:lnTo>
                  <a:lnTo>
                    <a:pt x="34866" y="45166"/>
                  </a:lnTo>
                  <a:lnTo>
                    <a:pt x="34805" y="45410"/>
                  </a:lnTo>
                  <a:lnTo>
                    <a:pt x="34744" y="45593"/>
                  </a:lnTo>
                  <a:lnTo>
                    <a:pt x="34622" y="45654"/>
                  </a:lnTo>
                  <a:lnTo>
                    <a:pt x="34561" y="45593"/>
                  </a:lnTo>
                  <a:lnTo>
                    <a:pt x="34440" y="45349"/>
                  </a:lnTo>
                  <a:lnTo>
                    <a:pt x="34379" y="44800"/>
                  </a:lnTo>
                  <a:lnTo>
                    <a:pt x="34318" y="44130"/>
                  </a:lnTo>
                  <a:lnTo>
                    <a:pt x="34318" y="43825"/>
                  </a:lnTo>
                  <a:lnTo>
                    <a:pt x="34196" y="43338"/>
                  </a:lnTo>
                  <a:lnTo>
                    <a:pt x="34135" y="43094"/>
                  </a:lnTo>
                  <a:lnTo>
                    <a:pt x="34074" y="42911"/>
                  </a:lnTo>
                  <a:lnTo>
                    <a:pt x="33891" y="42850"/>
                  </a:lnTo>
                  <a:lnTo>
                    <a:pt x="33769" y="42911"/>
                  </a:lnTo>
                  <a:lnTo>
                    <a:pt x="33647" y="42972"/>
                  </a:lnTo>
                  <a:lnTo>
                    <a:pt x="33647" y="43094"/>
                  </a:lnTo>
                  <a:lnTo>
                    <a:pt x="33586" y="43338"/>
                  </a:lnTo>
                  <a:lnTo>
                    <a:pt x="33647" y="43825"/>
                  </a:lnTo>
                  <a:lnTo>
                    <a:pt x="33647" y="44252"/>
                  </a:lnTo>
                  <a:lnTo>
                    <a:pt x="33647" y="44618"/>
                  </a:lnTo>
                  <a:lnTo>
                    <a:pt x="33647" y="44800"/>
                  </a:lnTo>
                  <a:lnTo>
                    <a:pt x="33586" y="44983"/>
                  </a:lnTo>
                  <a:lnTo>
                    <a:pt x="33525" y="45044"/>
                  </a:lnTo>
                  <a:lnTo>
                    <a:pt x="33464" y="44983"/>
                  </a:lnTo>
                  <a:lnTo>
                    <a:pt x="33403" y="44922"/>
                  </a:lnTo>
                  <a:lnTo>
                    <a:pt x="33281" y="44679"/>
                  </a:lnTo>
                  <a:lnTo>
                    <a:pt x="33281" y="44435"/>
                  </a:lnTo>
                  <a:lnTo>
                    <a:pt x="33220" y="43886"/>
                  </a:lnTo>
                  <a:lnTo>
                    <a:pt x="33099" y="42667"/>
                  </a:lnTo>
                  <a:lnTo>
                    <a:pt x="33099" y="42423"/>
                  </a:lnTo>
                  <a:lnTo>
                    <a:pt x="33038" y="42240"/>
                  </a:lnTo>
                  <a:lnTo>
                    <a:pt x="32794" y="41509"/>
                  </a:lnTo>
                  <a:lnTo>
                    <a:pt x="32550" y="40717"/>
                  </a:lnTo>
                  <a:lnTo>
                    <a:pt x="32489" y="40412"/>
                  </a:lnTo>
                  <a:lnTo>
                    <a:pt x="32489" y="40046"/>
                  </a:lnTo>
                  <a:lnTo>
                    <a:pt x="32489" y="39863"/>
                  </a:lnTo>
                  <a:lnTo>
                    <a:pt x="32550" y="39741"/>
                  </a:lnTo>
                  <a:lnTo>
                    <a:pt x="32672" y="39619"/>
                  </a:lnTo>
                  <a:lnTo>
                    <a:pt x="32794" y="39498"/>
                  </a:lnTo>
                  <a:lnTo>
                    <a:pt x="32916" y="39437"/>
                  </a:lnTo>
                  <a:lnTo>
                    <a:pt x="32916" y="39376"/>
                  </a:lnTo>
                  <a:lnTo>
                    <a:pt x="32916" y="39315"/>
                  </a:lnTo>
                  <a:lnTo>
                    <a:pt x="32794" y="39254"/>
                  </a:lnTo>
                  <a:lnTo>
                    <a:pt x="32672" y="39254"/>
                  </a:lnTo>
                  <a:lnTo>
                    <a:pt x="32489" y="39376"/>
                  </a:lnTo>
                  <a:lnTo>
                    <a:pt x="32123" y="38400"/>
                  </a:lnTo>
                  <a:lnTo>
                    <a:pt x="31697" y="37364"/>
                  </a:lnTo>
                  <a:lnTo>
                    <a:pt x="30721" y="35414"/>
                  </a:lnTo>
                  <a:lnTo>
                    <a:pt x="29807" y="33463"/>
                  </a:lnTo>
                  <a:lnTo>
                    <a:pt x="29380" y="32488"/>
                  </a:lnTo>
                  <a:lnTo>
                    <a:pt x="29015" y="31452"/>
                  </a:lnTo>
                  <a:lnTo>
                    <a:pt x="28710" y="30355"/>
                  </a:lnTo>
                  <a:lnTo>
                    <a:pt x="28466" y="29257"/>
                  </a:lnTo>
                  <a:lnTo>
                    <a:pt x="28161" y="28160"/>
                  </a:lnTo>
                  <a:lnTo>
                    <a:pt x="27796" y="27063"/>
                  </a:lnTo>
                  <a:lnTo>
                    <a:pt x="27064" y="25356"/>
                  </a:lnTo>
                  <a:lnTo>
                    <a:pt x="27064" y="25174"/>
                  </a:lnTo>
                  <a:lnTo>
                    <a:pt x="27064" y="24991"/>
                  </a:lnTo>
                  <a:lnTo>
                    <a:pt x="27125" y="24747"/>
                  </a:lnTo>
                  <a:lnTo>
                    <a:pt x="27247" y="24625"/>
                  </a:lnTo>
                  <a:lnTo>
                    <a:pt x="27369" y="24503"/>
                  </a:lnTo>
                  <a:lnTo>
                    <a:pt x="27552" y="24259"/>
                  </a:lnTo>
                  <a:lnTo>
                    <a:pt x="27674" y="23955"/>
                  </a:lnTo>
                  <a:lnTo>
                    <a:pt x="27796" y="23345"/>
                  </a:lnTo>
                  <a:lnTo>
                    <a:pt x="27857" y="22735"/>
                  </a:lnTo>
                  <a:lnTo>
                    <a:pt x="27857" y="22126"/>
                  </a:lnTo>
                  <a:lnTo>
                    <a:pt x="27735" y="21455"/>
                  </a:lnTo>
                  <a:lnTo>
                    <a:pt x="27613" y="20846"/>
                  </a:lnTo>
                  <a:lnTo>
                    <a:pt x="27491" y="20541"/>
                  </a:lnTo>
                  <a:lnTo>
                    <a:pt x="27430" y="20236"/>
                  </a:lnTo>
                  <a:lnTo>
                    <a:pt x="27491" y="19566"/>
                  </a:lnTo>
                  <a:lnTo>
                    <a:pt x="27369" y="20175"/>
                  </a:lnTo>
                  <a:lnTo>
                    <a:pt x="27369" y="20358"/>
                  </a:lnTo>
                  <a:lnTo>
                    <a:pt x="27430" y="20602"/>
                  </a:lnTo>
                  <a:lnTo>
                    <a:pt x="27491" y="21212"/>
                  </a:lnTo>
                  <a:lnTo>
                    <a:pt x="27552" y="21821"/>
                  </a:lnTo>
                  <a:lnTo>
                    <a:pt x="27613" y="22370"/>
                  </a:lnTo>
                  <a:lnTo>
                    <a:pt x="27552" y="22979"/>
                  </a:lnTo>
                  <a:lnTo>
                    <a:pt x="27430" y="23589"/>
                  </a:lnTo>
                  <a:lnTo>
                    <a:pt x="27369" y="23833"/>
                  </a:lnTo>
                  <a:lnTo>
                    <a:pt x="27186" y="24076"/>
                  </a:lnTo>
                  <a:lnTo>
                    <a:pt x="27064" y="24320"/>
                  </a:lnTo>
                  <a:lnTo>
                    <a:pt x="26820" y="24503"/>
                  </a:lnTo>
                  <a:lnTo>
                    <a:pt x="26637" y="24686"/>
                  </a:lnTo>
                  <a:lnTo>
                    <a:pt x="26394" y="24808"/>
                  </a:lnTo>
                  <a:lnTo>
                    <a:pt x="25845" y="24991"/>
                  </a:lnTo>
                  <a:lnTo>
                    <a:pt x="25297" y="25052"/>
                  </a:lnTo>
                  <a:lnTo>
                    <a:pt x="24016" y="25235"/>
                  </a:lnTo>
                  <a:lnTo>
                    <a:pt x="23468" y="25295"/>
                  </a:lnTo>
                  <a:lnTo>
                    <a:pt x="22797" y="25295"/>
                  </a:lnTo>
                  <a:lnTo>
                    <a:pt x="22676" y="25235"/>
                  </a:lnTo>
                  <a:lnTo>
                    <a:pt x="22493" y="25174"/>
                  </a:lnTo>
                  <a:lnTo>
                    <a:pt x="22249" y="24991"/>
                  </a:lnTo>
                  <a:lnTo>
                    <a:pt x="21639" y="24625"/>
                  </a:lnTo>
                  <a:lnTo>
                    <a:pt x="20359" y="23894"/>
                  </a:lnTo>
                  <a:lnTo>
                    <a:pt x="21883" y="24991"/>
                  </a:lnTo>
                  <a:lnTo>
                    <a:pt x="22249" y="25295"/>
                  </a:lnTo>
                  <a:lnTo>
                    <a:pt x="22432" y="25417"/>
                  </a:lnTo>
                  <a:lnTo>
                    <a:pt x="22676" y="25539"/>
                  </a:lnTo>
                  <a:lnTo>
                    <a:pt x="22797" y="25600"/>
                  </a:lnTo>
                  <a:lnTo>
                    <a:pt x="23346" y="25600"/>
                  </a:lnTo>
                  <a:lnTo>
                    <a:pt x="24260" y="25539"/>
                  </a:lnTo>
                  <a:lnTo>
                    <a:pt x="25175" y="25417"/>
                  </a:lnTo>
                  <a:lnTo>
                    <a:pt x="26028" y="25295"/>
                  </a:lnTo>
                  <a:lnTo>
                    <a:pt x="26455" y="25174"/>
                  </a:lnTo>
                  <a:lnTo>
                    <a:pt x="26820" y="24991"/>
                  </a:lnTo>
                  <a:lnTo>
                    <a:pt x="26698" y="25539"/>
                  </a:lnTo>
                  <a:lnTo>
                    <a:pt x="25845" y="28099"/>
                  </a:lnTo>
                  <a:lnTo>
                    <a:pt x="25784" y="28282"/>
                  </a:lnTo>
                  <a:lnTo>
                    <a:pt x="25723" y="28709"/>
                  </a:lnTo>
                  <a:lnTo>
                    <a:pt x="25784" y="30416"/>
                  </a:lnTo>
                  <a:lnTo>
                    <a:pt x="25784" y="32610"/>
                  </a:lnTo>
                  <a:lnTo>
                    <a:pt x="25784" y="32976"/>
                  </a:lnTo>
                  <a:lnTo>
                    <a:pt x="25723" y="33280"/>
                  </a:lnTo>
                  <a:lnTo>
                    <a:pt x="25723" y="33585"/>
                  </a:lnTo>
                  <a:lnTo>
                    <a:pt x="25723" y="33890"/>
                  </a:lnTo>
                  <a:lnTo>
                    <a:pt x="25845" y="34195"/>
                  </a:lnTo>
                  <a:lnTo>
                    <a:pt x="26028" y="35109"/>
                  </a:lnTo>
                  <a:lnTo>
                    <a:pt x="26333" y="36877"/>
                  </a:lnTo>
                  <a:lnTo>
                    <a:pt x="26455" y="37730"/>
                  </a:lnTo>
                  <a:lnTo>
                    <a:pt x="26516" y="38644"/>
                  </a:lnTo>
                  <a:lnTo>
                    <a:pt x="26516" y="40412"/>
                  </a:lnTo>
                  <a:lnTo>
                    <a:pt x="26455" y="42240"/>
                  </a:lnTo>
                  <a:lnTo>
                    <a:pt x="26394" y="44008"/>
                  </a:lnTo>
                  <a:lnTo>
                    <a:pt x="26272" y="45776"/>
                  </a:lnTo>
                  <a:lnTo>
                    <a:pt x="26028" y="47543"/>
                  </a:lnTo>
                  <a:lnTo>
                    <a:pt x="25784" y="49311"/>
                  </a:lnTo>
                  <a:lnTo>
                    <a:pt x="25479" y="51079"/>
                  </a:lnTo>
                  <a:lnTo>
                    <a:pt x="25053" y="52846"/>
                  </a:lnTo>
                  <a:lnTo>
                    <a:pt x="24565" y="54553"/>
                  </a:lnTo>
                  <a:lnTo>
                    <a:pt x="24382" y="55406"/>
                  </a:lnTo>
                  <a:lnTo>
                    <a:pt x="24260" y="56260"/>
                  </a:lnTo>
                  <a:lnTo>
                    <a:pt x="24260" y="57235"/>
                  </a:lnTo>
                  <a:lnTo>
                    <a:pt x="24321" y="58210"/>
                  </a:lnTo>
                  <a:lnTo>
                    <a:pt x="24504" y="59063"/>
                  </a:lnTo>
                  <a:lnTo>
                    <a:pt x="24687" y="59917"/>
                  </a:lnTo>
                  <a:lnTo>
                    <a:pt x="24931" y="60770"/>
                  </a:lnTo>
                  <a:lnTo>
                    <a:pt x="25053" y="61684"/>
                  </a:lnTo>
                  <a:lnTo>
                    <a:pt x="25114" y="62538"/>
                  </a:lnTo>
                  <a:lnTo>
                    <a:pt x="25114" y="63391"/>
                  </a:lnTo>
                  <a:lnTo>
                    <a:pt x="24992" y="64244"/>
                  </a:lnTo>
                  <a:lnTo>
                    <a:pt x="24870" y="65098"/>
                  </a:lnTo>
                  <a:lnTo>
                    <a:pt x="24565" y="66317"/>
                  </a:lnTo>
                  <a:lnTo>
                    <a:pt x="24260" y="67475"/>
                  </a:lnTo>
                  <a:lnTo>
                    <a:pt x="23529" y="69791"/>
                  </a:lnTo>
                  <a:lnTo>
                    <a:pt x="22493" y="73326"/>
                  </a:lnTo>
                  <a:lnTo>
                    <a:pt x="22127" y="74789"/>
                  </a:lnTo>
                  <a:lnTo>
                    <a:pt x="22066" y="75216"/>
                  </a:lnTo>
                  <a:lnTo>
                    <a:pt x="22005" y="75460"/>
                  </a:lnTo>
                  <a:lnTo>
                    <a:pt x="22066" y="75704"/>
                  </a:lnTo>
                  <a:lnTo>
                    <a:pt x="22127" y="75947"/>
                  </a:lnTo>
                  <a:lnTo>
                    <a:pt x="22249" y="76252"/>
                  </a:lnTo>
                  <a:lnTo>
                    <a:pt x="22493" y="76740"/>
                  </a:lnTo>
                  <a:lnTo>
                    <a:pt x="22858" y="77410"/>
                  </a:lnTo>
                  <a:lnTo>
                    <a:pt x="23346" y="78081"/>
                  </a:lnTo>
                  <a:lnTo>
                    <a:pt x="23590" y="78386"/>
                  </a:lnTo>
                  <a:lnTo>
                    <a:pt x="23834" y="78568"/>
                  </a:lnTo>
                  <a:lnTo>
                    <a:pt x="24260" y="78873"/>
                  </a:lnTo>
                  <a:lnTo>
                    <a:pt x="24321" y="78995"/>
                  </a:lnTo>
                  <a:lnTo>
                    <a:pt x="24321" y="79056"/>
                  </a:lnTo>
                  <a:lnTo>
                    <a:pt x="24260" y="79117"/>
                  </a:lnTo>
                  <a:lnTo>
                    <a:pt x="24199" y="79178"/>
                  </a:lnTo>
                  <a:lnTo>
                    <a:pt x="23956" y="79239"/>
                  </a:lnTo>
                  <a:lnTo>
                    <a:pt x="23773" y="79300"/>
                  </a:lnTo>
                  <a:lnTo>
                    <a:pt x="22919" y="79483"/>
                  </a:lnTo>
                  <a:lnTo>
                    <a:pt x="22493" y="79544"/>
                  </a:lnTo>
                  <a:lnTo>
                    <a:pt x="22066" y="79605"/>
                  </a:lnTo>
                  <a:lnTo>
                    <a:pt x="21700" y="79544"/>
                  </a:lnTo>
                  <a:lnTo>
                    <a:pt x="21578" y="79422"/>
                  </a:lnTo>
                  <a:lnTo>
                    <a:pt x="21578" y="79300"/>
                  </a:lnTo>
                  <a:lnTo>
                    <a:pt x="21517" y="78995"/>
                  </a:lnTo>
                  <a:lnTo>
                    <a:pt x="21456" y="78873"/>
                  </a:lnTo>
                  <a:lnTo>
                    <a:pt x="21335" y="78751"/>
                  </a:lnTo>
                  <a:lnTo>
                    <a:pt x="21213" y="78751"/>
                  </a:lnTo>
                  <a:lnTo>
                    <a:pt x="21213" y="78873"/>
                  </a:lnTo>
                  <a:lnTo>
                    <a:pt x="21274" y="79117"/>
                  </a:lnTo>
                  <a:lnTo>
                    <a:pt x="21335" y="79422"/>
                  </a:lnTo>
                  <a:lnTo>
                    <a:pt x="21335" y="79605"/>
                  </a:lnTo>
                  <a:lnTo>
                    <a:pt x="21335" y="79727"/>
                  </a:lnTo>
                  <a:lnTo>
                    <a:pt x="21213" y="79848"/>
                  </a:lnTo>
                  <a:lnTo>
                    <a:pt x="21030" y="79909"/>
                  </a:lnTo>
                  <a:lnTo>
                    <a:pt x="20725" y="79970"/>
                  </a:lnTo>
                  <a:lnTo>
                    <a:pt x="20359" y="79970"/>
                  </a:lnTo>
                  <a:lnTo>
                    <a:pt x="20176" y="79909"/>
                  </a:lnTo>
                  <a:lnTo>
                    <a:pt x="19994" y="79848"/>
                  </a:lnTo>
                  <a:lnTo>
                    <a:pt x="19872" y="79666"/>
                  </a:lnTo>
                  <a:lnTo>
                    <a:pt x="19750" y="79422"/>
                  </a:lnTo>
                  <a:lnTo>
                    <a:pt x="19628" y="78995"/>
                  </a:lnTo>
                  <a:lnTo>
                    <a:pt x="19628" y="78507"/>
                  </a:lnTo>
                  <a:lnTo>
                    <a:pt x="19628" y="78020"/>
                  </a:lnTo>
                  <a:lnTo>
                    <a:pt x="19628" y="75582"/>
                  </a:lnTo>
                  <a:lnTo>
                    <a:pt x="19750" y="74119"/>
                  </a:lnTo>
                  <a:lnTo>
                    <a:pt x="19872" y="72656"/>
                  </a:lnTo>
                  <a:lnTo>
                    <a:pt x="19994" y="71193"/>
                  </a:lnTo>
                  <a:lnTo>
                    <a:pt x="20115" y="69669"/>
                  </a:lnTo>
                  <a:lnTo>
                    <a:pt x="20115" y="68816"/>
                  </a:lnTo>
                  <a:lnTo>
                    <a:pt x="20055" y="67963"/>
                  </a:lnTo>
                  <a:lnTo>
                    <a:pt x="19994" y="66195"/>
                  </a:lnTo>
                  <a:lnTo>
                    <a:pt x="19933" y="64915"/>
                  </a:lnTo>
                  <a:lnTo>
                    <a:pt x="19994" y="63696"/>
                  </a:lnTo>
                  <a:lnTo>
                    <a:pt x="20055" y="62172"/>
                  </a:lnTo>
                  <a:lnTo>
                    <a:pt x="20176" y="60587"/>
                  </a:lnTo>
                  <a:lnTo>
                    <a:pt x="20237" y="59734"/>
                  </a:lnTo>
                  <a:lnTo>
                    <a:pt x="20298" y="58820"/>
                  </a:lnTo>
                  <a:lnTo>
                    <a:pt x="20298" y="58515"/>
                  </a:lnTo>
                  <a:lnTo>
                    <a:pt x="20237" y="58271"/>
                  </a:lnTo>
                  <a:lnTo>
                    <a:pt x="20115" y="57905"/>
                  </a:lnTo>
                  <a:lnTo>
                    <a:pt x="19994" y="57540"/>
                  </a:lnTo>
                  <a:lnTo>
                    <a:pt x="19872" y="57113"/>
                  </a:lnTo>
                  <a:lnTo>
                    <a:pt x="19872" y="56625"/>
                  </a:lnTo>
                  <a:lnTo>
                    <a:pt x="19994" y="55772"/>
                  </a:lnTo>
                  <a:lnTo>
                    <a:pt x="19994" y="55345"/>
                  </a:lnTo>
                  <a:lnTo>
                    <a:pt x="19994" y="54919"/>
                  </a:lnTo>
                  <a:lnTo>
                    <a:pt x="19933" y="54065"/>
                  </a:lnTo>
                  <a:lnTo>
                    <a:pt x="19750" y="52359"/>
                  </a:lnTo>
                  <a:lnTo>
                    <a:pt x="19689" y="50652"/>
                  </a:lnTo>
                  <a:lnTo>
                    <a:pt x="19689" y="48275"/>
                  </a:lnTo>
                  <a:lnTo>
                    <a:pt x="19689" y="45898"/>
                  </a:lnTo>
                  <a:lnTo>
                    <a:pt x="19628" y="44130"/>
                  </a:lnTo>
                  <a:lnTo>
                    <a:pt x="19628" y="43338"/>
                  </a:lnTo>
                  <a:lnTo>
                    <a:pt x="19628" y="43155"/>
                  </a:lnTo>
                  <a:lnTo>
                    <a:pt x="19628" y="42911"/>
                  </a:lnTo>
                  <a:lnTo>
                    <a:pt x="19872" y="42911"/>
                  </a:lnTo>
                  <a:lnTo>
                    <a:pt x="20237" y="42789"/>
                  </a:lnTo>
                  <a:lnTo>
                    <a:pt x="20542" y="42667"/>
                  </a:lnTo>
                  <a:lnTo>
                    <a:pt x="20786" y="42423"/>
                  </a:lnTo>
                  <a:lnTo>
                    <a:pt x="20969" y="42119"/>
                  </a:lnTo>
                  <a:lnTo>
                    <a:pt x="21030" y="41814"/>
                  </a:lnTo>
                  <a:lnTo>
                    <a:pt x="21030" y="41509"/>
                  </a:lnTo>
                  <a:lnTo>
                    <a:pt x="20847" y="41936"/>
                  </a:lnTo>
                  <a:lnTo>
                    <a:pt x="20725" y="42119"/>
                  </a:lnTo>
                  <a:lnTo>
                    <a:pt x="20542" y="42301"/>
                  </a:lnTo>
                  <a:lnTo>
                    <a:pt x="20359" y="42423"/>
                  </a:lnTo>
                  <a:lnTo>
                    <a:pt x="20115" y="42484"/>
                  </a:lnTo>
                  <a:lnTo>
                    <a:pt x="19567" y="42545"/>
                  </a:lnTo>
                  <a:lnTo>
                    <a:pt x="19018" y="42484"/>
                  </a:lnTo>
                  <a:lnTo>
                    <a:pt x="18774" y="42423"/>
                  </a:lnTo>
                  <a:lnTo>
                    <a:pt x="18592" y="42301"/>
                  </a:lnTo>
                  <a:lnTo>
                    <a:pt x="18409" y="42119"/>
                  </a:lnTo>
                  <a:lnTo>
                    <a:pt x="18287" y="41936"/>
                  </a:lnTo>
                  <a:lnTo>
                    <a:pt x="18104" y="41509"/>
                  </a:lnTo>
                  <a:lnTo>
                    <a:pt x="18104" y="41753"/>
                  </a:lnTo>
                  <a:lnTo>
                    <a:pt x="18104" y="41997"/>
                  </a:lnTo>
                  <a:lnTo>
                    <a:pt x="18226" y="42240"/>
                  </a:lnTo>
                  <a:lnTo>
                    <a:pt x="18348" y="42484"/>
                  </a:lnTo>
                  <a:lnTo>
                    <a:pt x="18592" y="42667"/>
                  </a:lnTo>
                  <a:lnTo>
                    <a:pt x="18896" y="42789"/>
                  </a:lnTo>
                  <a:lnTo>
                    <a:pt x="19201" y="42850"/>
                  </a:lnTo>
                  <a:lnTo>
                    <a:pt x="19323" y="42911"/>
                  </a:lnTo>
                  <a:lnTo>
                    <a:pt x="19445" y="42911"/>
                  </a:lnTo>
                  <a:lnTo>
                    <a:pt x="19445" y="43033"/>
                  </a:lnTo>
                  <a:lnTo>
                    <a:pt x="19445" y="43094"/>
                  </a:lnTo>
                  <a:lnTo>
                    <a:pt x="19384" y="43642"/>
                  </a:lnTo>
                  <a:lnTo>
                    <a:pt x="19384" y="46324"/>
                  </a:lnTo>
                  <a:lnTo>
                    <a:pt x="19384" y="48458"/>
                  </a:lnTo>
                  <a:lnTo>
                    <a:pt x="19384" y="50652"/>
                  </a:lnTo>
                  <a:lnTo>
                    <a:pt x="19323" y="51993"/>
                  </a:lnTo>
                  <a:lnTo>
                    <a:pt x="19201" y="53395"/>
                  </a:lnTo>
                  <a:lnTo>
                    <a:pt x="19079" y="54858"/>
                  </a:lnTo>
                  <a:lnTo>
                    <a:pt x="19079" y="55528"/>
                  </a:lnTo>
                  <a:lnTo>
                    <a:pt x="19079" y="56260"/>
                  </a:lnTo>
                  <a:lnTo>
                    <a:pt x="19140" y="56930"/>
                  </a:lnTo>
                  <a:lnTo>
                    <a:pt x="19018" y="57662"/>
                  </a:lnTo>
                  <a:lnTo>
                    <a:pt x="18835" y="58149"/>
                  </a:lnTo>
                  <a:lnTo>
                    <a:pt x="18774" y="58393"/>
                  </a:lnTo>
                  <a:lnTo>
                    <a:pt x="18714" y="58637"/>
                  </a:lnTo>
                  <a:lnTo>
                    <a:pt x="18714" y="59368"/>
                  </a:lnTo>
                  <a:lnTo>
                    <a:pt x="18835" y="60100"/>
                  </a:lnTo>
                  <a:lnTo>
                    <a:pt x="18896" y="60831"/>
                  </a:lnTo>
                  <a:lnTo>
                    <a:pt x="18957" y="61563"/>
                  </a:lnTo>
                  <a:lnTo>
                    <a:pt x="19018" y="63818"/>
                  </a:lnTo>
                  <a:lnTo>
                    <a:pt x="19079" y="64854"/>
                  </a:lnTo>
                  <a:lnTo>
                    <a:pt x="19079" y="65829"/>
                  </a:lnTo>
                  <a:lnTo>
                    <a:pt x="19018" y="67292"/>
                  </a:lnTo>
                  <a:lnTo>
                    <a:pt x="18896" y="68755"/>
                  </a:lnTo>
                  <a:lnTo>
                    <a:pt x="18957" y="70218"/>
                  </a:lnTo>
                  <a:lnTo>
                    <a:pt x="19079" y="71681"/>
                  </a:lnTo>
                  <a:lnTo>
                    <a:pt x="19262" y="73144"/>
                  </a:lnTo>
                  <a:lnTo>
                    <a:pt x="19384" y="74606"/>
                  </a:lnTo>
                  <a:lnTo>
                    <a:pt x="19384" y="75886"/>
                  </a:lnTo>
                  <a:lnTo>
                    <a:pt x="19384" y="77959"/>
                  </a:lnTo>
                  <a:lnTo>
                    <a:pt x="19384" y="78873"/>
                  </a:lnTo>
                  <a:lnTo>
                    <a:pt x="19384" y="79178"/>
                  </a:lnTo>
                  <a:lnTo>
                    <a:pt x="19323" y="79422"/>
                  </a:lnTo>
                  <a:lnTo>
                    <a:pt x="19140" y="79727"/>
                  </a:lnTo>
                  <a:lnTo>
                    <a:pt x="18957" y="79909"/>
                  </a:lnTo>
                  <a:lnTo>
                    <a:pt x="18653" y="79970"/>
                  </a:lnTo>
                  <a:lnTo>
                    <a:pt x="18348" y="79970"/>
                  </a:lnTo>
                  <a:lnTo>
                    <a:pt x="18043" y="79909"/>
                  </a:lnTo>
                  <a:lnTo>
                    <a:pt x="17799" y="79787"/>
                  </a:lnTo>
                  <a:lnTo>
                    <a:pt x="17738" y="79666"/>
                  </a:lnTo>
                  <a:lnTo>
                    <a:pt x="17677" y="79605"/>
                  </a:lnTo>
                  <a:lnTo>
                    <a:pt x="17738" y="79361"/>
                  </a:lnTo>
                  <a:lnTo>
                    <a:pt x="17799" y="79056"/>
                  </a:lnTo>
                  <a:lnTo>
                    <a:pt x="17860" y="78934"/>
                  </a:lnTo>
                  <a:lnTo>
                    <a:pt x="17921" y="78873"/>
                  </a:lnTo>
                  <a:lnTo>
                    <a:pt x="17860" y="78812"/>
                  </a:lnTo>
                  <a:lnTo>
                    <a:pt x="17799" y="78751"/>
                  </a:lnTo>
                  <a:lnTo>
                    <a:pt x="17677" y="78751"/>
                  </a:lnTo>
                  <a:lnTo>
                    <a:pt x="17616" y="78812"/>
                  </a:lnTo>
                  <a:lnTo>
                    <a:pt x="17555" y="78995"/>
                  </a:lnTo>
                  <a:lnTo>
                    <a:pt x="17555" y="79178"/>
                  </a:lnTo>
                  <a:lnTo>
                    <a:pt x="17494" y="79300"/>
                  </a:lnTo>
                  <a:lnTo>
                    <a:pt x="17434" y="79483"/>
                  </a:lnTo>
                  <a:lnTo>
                    <a:pt x="17312" y="79544"/>
                  </a:lnTo>
                  <a:lnTo>
                    <a:pt x="17129" y="79605"/>
                  </a:lnTo>
                  <a:lnTo>
                    <a:pt x="16824" y="79605"/>
                  </a:lnTo>
                  <a:lnTo>
                    <a:pt x="16458" y="79544"/>
                  </a:lnTo>
                  <a:lnTo>
                    <a:pt x="16032" y="79483"/>
                  </a:lnTo>
                  <a:lnTo>
                    <a:pt x="15361" y="79361"/>
                  </a:lnTo>
                  <a:lnTo>
                    <a:pt x="14995" y="79239"/>
                  </a:lnTo>
                  <a:lnTo>
                    <a:pt x="14813" y="79178"/>
                  </a:lnTo>
                  <a:lnTo>
                    <a:pt x="14752" y="79117"/>
                  </a:lnTo>
                  <a:lnTo>
                    <a:pt x="14691" y="79056"/>
                  </a:lnTo>
                  <a:lnTo>
                    <a:pt x="14691" y="78934"/>
                  </a:lnTo>
                  <a:lnTo>
                    <a:pt x="14813" y="78873"/>
                  </a:lnTo>
                  <a:lnTo>
                    <a:pt x="14995" y="78751"/>
                  </a:lnTo>
                  <a:lnTo>
                    <a:pt x="15483" y="78386"/>
                  </a:lnTo>
                  <a:lnTo>
                    <a:pt x="15910" y="77898"/>
                  </a:lnTo>
                  <a:lnTo>
                    <a:pt x="16214" y="77349"/>
                  </a:lnTo>
                  <a:lnTo>
                    <a:pt x="16519" y="76801"/>
                  </a:lnTo>
                  <a:lnTo>
                    <a:pt x="16824" y="76252"/>
                  </a:lnTo>
                  <a:lnTo>
                    <a:pt x="17007" y="75765"/>
                  </a:lnTo>
                  <a:lnTo>
                    <a:pt x="17007" y="75399"/>
                  </a:lnTo>
                  <a:lnTo>
                    <a:pt x="16946" y="75033"/>
                  </a:lnTo>
                  <a:lnTo>
                    <a:pt x="16763" y="74058"/>
                  </a:lnTo>
                  <a:lnTo>
                    <a:pt x="16519" y="73144"/>
                  </a:lnTo>
                  <a:lnTo>
                    <a:pt x="15910" y="71315"/>
                  </a:lnTo>
                  <a:lnTo>
                    <a:pt x="15239" y="68938"/>
                  </a:lnTo>
                  <a:lnTo>
                    <a:pt x="14813" y="67536"/>
                  </a:lnTo>
                  <a:lnTo>
                    <a:pt x="14386" y="66073"/>
                  </a:lnTo>
                  <a:lnTo>
                    <a:pt x="14081" y="64610"/>
                  </a:lnTo>
                  <a:lnTo>
                    <a:pt x="13959" y="63879"/>
                  </a:lnTo>
                  <a:lnTo>
                    <a:pt x="13898" y="63147"/>
                  </a:lnTo>
                  <a:lnTo>
                    <a:pt x="13959" y="62355"/>
                  </a:lnTo>
                  <a:lnTo>
                    <a:pt x="14020" y="61623"/>
                  </a:lnTo>
                  <a:lnTo>
                    <a:pt x="14142" y="60831"/>
                  </a:lnTo>
                  <a:lnTo>
                    <a:pt x="14325" y="60100"/>
                  </a:lnTo>
                  <a:lnTo>
                    <a:pt x="14630" y="58698"/>
                  </a:lnTo>
                  <a:lnTo>
                    <a:pt x="14752" y="57966"/>
                  </a:lnTo>
                  <a:lnTo>
                    <a:pt x="14813" y="57235"/>
                  </a:lnTo>
                  <a:lnTo>
                    <a:pt x="14752" y="56686"/>
                  </a:lnTo>
                  <a:lnTo>
                    <a:pt x="14752" y="56077"/>
                  </a:lnTo>
                  <a:lnTo>
                    <a:pt x="14508" y="54919"/>
                  </a:lnTo>
                  <a:lnTo>
                    <a:pt x="14264" y="53761"/>
                  </a:lnTo>
                  <a:lnTo>
                    <a:pt x="13959" y="52602"/>
                  </a:lnTo>
                  <a:lnTo>
                    <a:pt x="13593" y="51079"/>
                  </a:lnTo>
                  <a:lnTo>
                    <a:pt x="13289" y="49555"/>
                  </a:lnTo>
                  <a:lnTo>
                    <a:pt x="13045" y="48031"/>
                  </a:lnTo>
                  <a:lnTo>
                    <a:pt x="12862" y="46446"/>
                  </a:lnTo>
                  <a:lnTo>
                    <a:pt x="12618" y="43399"/>
                  </a:lnTo>
                  <a:lnTo>
                    <a:pt x="12557" y="40290"/>
                  </a:lnTo>
                  <a:lnTo>
                    <a:pt x="12557" y="38766"/>
                  </a:lnTo>
                  <a:lnTo>
                    <a:pt x="12557" y="38035"/>
                  </a:lnTo>
                  <a:lnTo>
                    <a:pt x="12679" y="37242"/>
                  </a:lnTo>
                  <a:lnTo>
                    <a:pt x="12862" y="35658"/>
                  </a:lnTo>
                  <a:lnTo>
                    <a:pt x="13167" y="34134"/>
                  </a:lnTo>
                  <a:lnTo>
                    <a:pt x="13228" y="33890"/>
                  </a:lnTo>
                  <a:lnTo>
                    <a:pt x="13228" y="33585"/>
                  </a:lnTo>
                  <a:lnTo>
                    <a:pt x="13167" y="33280"/>
                  </a:lnTo>
                  <a:lnTo>
                    <a:pt x="13045" y="32976"/>
                  </a:lnTo>
                  <a:lnTo>
                    <a:pt x="13045" y="29379"/>
                  </a:lnTo>
                  <a:lnTo>
                    <a:pt x="13045" y="28587"/>
                  </a:lnTo>
                  <a:lnTo>
                    <a:pt x="12984" y="28343"/>
                  </a:lnTo>
                  <a:lnTo>
                    <a:pt x="12923" y="28038"/>
                  </a:lnTo>
                  <a:lnTo>
                    <a:pt x="12801" y="27673"/>
                  </a:lnTo>
                  <a:lnTo>
                    <a:pt x="12496" y="26576"/>
                  </a:lnTo>
                  <a:lnTo>
                    <a:pt x="12192" y="25600"/>
                  </a:lnTo>
                  <a:lnTo>
                    <a:pt x="12192" y="25235"/>
                  </a:lnTo>
                  <a:lnTo>
                    <a:pt x="12131" y="24930"/>
                  </a:lnTo>
                  <a:lnTo>
                    <a:pt x="12496" y="25113"/>
                  </a:lnTo>
                  <a:lnTo>
                    <a:pt x="12923" y="25235"/>
                  </a:lnTo>
                  <a:lnTo>
                    <a:pt x="13776" y="25417"/>
                  </a:lnTo>
                  <a:lnTo>
                    <a:pt x="14691" y="25539"/>
                  </a:lnTo>
                  <a:lnTo>
                    <a:pt x="15666" y="25600"/>
                  </a:lnTo>
                  <a:lnTo>
                    <a:pt x="16214" y="25600"/>
                  </a:lnTo>
                  <a:lnTo>
                    <a:pt x="16397" y="25539"/>
                  </a:lnTo>
                  <a:lnTo>
                    <a:pt x="16519" y="25478"/>
                  </a:lnTo>
                  <a:lnTo>
                    <a:pt x="16702" y="25356"/>
                  </a:lnTo>
                  <a:lnTo>
                    <a:pt x="17068" y="25052"/>
                  </a:lnTo>
                  <a:lnTo>
                    <a:pt x="18653" y="23894"/>
                  </a:lnTo>
                  <a:lnTo>
                    <a:pt x="18653" y="23894"/>
                  </a:lnTo>
                  <a:lnTo>
                    <a:pt x="16519" y="25113"/>
                  </a:lnTo>
                  <a:lnTo>
                    <a:pt x="16397" y="25235"/>
                  </a:lnTo>
                  <a:lnTo>
                    <a:pt x="16275" y="25295"/>
                  </a:lnTo>
                  <a:lnTo>
                    <a:pt x="15971" y="25295"/>
                  </a:lnTo>
                  <a:lnTo>
                    <a:pt x="15361" y="25235"/>
                  </a:lnTo>
                  <a:lnTo>
                    <a:pt x="14081" y="25113"/>
                  </a:lnTo>
                  <a:lnTo>
                    <a:pt x="13532" y="25052"/>
                  </a:lnTo>
                  <a:lnTo>
                    <a:pt x="12923" y="24930"/>
                  </a:lnTo>
                  <a:lnTo>
                    <a:pt x="12435" y="24686"/>
                  </a:lnTo>
                  <a:lnTo>
                    <a:pt x="12192" y="24503"/>
                  </a:lnTo>
                  <a:lnTo>
                    <a:pt x="11948" y="24320"/>
                  </a:lnTo>
                  <a:lnTo>
                    <a:pt x="11826" y="24076"/>
                  </a:lnTo>
                  <a:lnTo>
                    <a:pt x="11704" y="23833"/>
                  </a:lnTo>
                  <a:lnTo>
                    <a:pt x="11521" y="23284"/>
                  </a:lnTo>
                  <a:lnTo>
                    <a:pt x="11460" y="22735"/>
                  </a:lnTo>
                  <a:lnTo>
                    <a:pt x="11460" y="22126"/>
                  </a:lnTo>
                  <a:lnTo>
                    <a:pt x="11521" y="21455"/>
                  </a:lnTo>
                  <a:lnTo>
                    <a:pt x="11582" y="20785"/>
                  </a:lnTo>
                  <a:lnTo>
                    <a:pt x="11643" y="20541"/>
                  </a:lnTo>
                  <a:lnTo>
                    <a:pt x="11704" y="20297"/>
                  </a:lnTo>
                  <a:lnTo>
                    <a:pt x="11521" y="19566"/>
                  </a:lnTo>
                  <a:lnTo>
                    <a:pt x="11582" y="20114"/>
                  </a:lnTo>
                  <a:lnTo>
                    <a:pt x="11582" y="20419"/>
                  </a:lnTo>
                  <a:lnTo>
                    <a:pt x="11460" y="20724"/>
                  </a:lnTo>
                  <a:lnTo>
                    <a:pt x="11338" y="21212"/>
                  </a:lnTo>
                  <a:lnTo>
                    <a:pt x="11216" y="21760"/>
                  </a:lnTo>
                  <a:lnTo>
                    <a:pt x="11216" y="22309"/>
                  </a:lnTo>
                  <a:lnTo>
                    <a:pt x="11216" y="22918"/>
                  </a:lnTo>
                  <a:lnTo>
                    <a:pt x="11277" y="23467"/>
                  </a:lnTo>
                  <a:lnTo>
                    <a:pt x="11399" y="24015"/>
                  </a:lnTo>
                  <a:lnTo>
                    <a:pt x="11643" y="24442"/>
                  </a:lnTo>
                  <a:lnTo>
                    <a:pt x="11765" y="24564"/>
                  </a:lnTo>
                  <a:lnTo>
                    <a:pt x="11826" y="24747"/>
                  </a:lnTo>
                  <a:lnTo>
                    <a:pt x="11887" y="24991"/>
                  </a:lnTo>
                  <a:lnTo>
                    <a:pt x="11887" y="25235"/>
                  </a:lnTo>
                  <a:lnTo>
                    <a:pt x="11887" y="25478"/>
                  </a:lnTo>
                  <a:lnTo>
                    <a:pt x="11765" y="25722"/>
                  </a:lnTo>
                  <a:lnTo>
                    <a:pt x="11460" y="26515"/>
                  </a:lnTo>
                  <a:lnTo>
                    <a:pt x="11033" y="27612"/>
                  </a:lnTo>
                  <a:lnTo>
                    <a:pt x="10729" y="28648"/>
                  </a:lnTo>
                  <a:lnTo>
                    <a:pt x="10485" y="29745"/>
                  </a:lnTo>
                  <a:lnTo>
                    <a:pt x="10241" y="30842"/>
                  </a:lnTo>
                  <a:lnTo>
                    <a:pt x="9875" y="31939"/>
                  </a:lnTo>
                  <a:lnTo>
                    <a:pt x="9449" y="33037"/>
                  </a:lnTo>
                  <a:lnTo>
                    <a:pt x="8961" y="34134"/>
                  </a:lnTo>
                  <a:lnTo>
                    <a:pt x="8412" y="35170"/>
                  </a:lnTo>
                  <a:lnTo>
                    <a:pt x="7437" y="37242"/>
                  </a:lnTo>
                  <a:lnTo>
                    <a:pt x="6950" y="38278"/>
                  </a:lnTo>
                  <a:lnTo>
                    <a:pt x="6523" y="39376"/>
                  </a:lnTo>
                  <a:lnTo>
                    <a:pt x="6340" y="39254"/>
                  </a:lnTo>
                  <a:lnTo>
                    <a:pt x="6157" y="39254"/>
                  </a:lnTo>
                  <a:lnTo>
                    <a:pt x="6157" y="39315"/>
                  </a:lnTo>
                  <a:lnTo>
                    <a:pt x="6096" y="39376"/>
                  </a:lnTo>
                  <a:lnTo>
                    <a:pt x="6157" y="39437"/>
                  </a:lnTo>
                  <a:lnTo>
                    <a:pt x="6157" y="39498"/>
                  </a:lnTo>
                  <a:lnTo>
                    <a:pt x="6279" y="39498"/>
                  </a:lnTo>
                  <a:lnTo>
                    <a:pt x="6462" y="39619"/>
                  </a:lnTo>
                  <a:lnTo>
                    <a:pt x="6523" y="39802"/>
                  </a:lnTo>
                  <a:lnTo>
                    <a:pt x="6584" y="39985"/>
                  </a:lnTo>
                  <a:lnTo>
                    <a:pt x="6584" y="40229"/>
                  </a:lnTo>
                  <a:lnTo>
                    <a:pt x="6523" y="40717"/>
                  </a:lnTo>
                  <a:lnTo>
                    <a:pt x="6401" y="41204"/>
                  </a:lnTo>
                  <a:lnTo>
                    <a:pt x="6035" y="42119"/>
                  </a:lnTo>
                  <a:lnTo>
                    <a:pt x="5974" y="42301"/>
                  </a:lnTo>
                  <a:lnTo>
                    <a:pt x="5913" y="42545"/>
                  </a:lnTo>
                  <a:lnTo>
                    <a:pt x="5791" y="43886"/>
                  </a:lnTo>
                  <a:lnTo>
                    <a:pt x="5791" y="44496"/>
                  </a:lnTo>
                  <a:lnTo>
                    <a:pt x="5730" y="44800"/>
                  </a:lnTo>
                  <a:lnTo>
                    <a:pt x="5669" y="44922"/>
                  </a:lnTo>
                  <a:lnTo>
                    <a:pt x="5609" y="45044"/>
                  </a:lnTo>
                  <a:lnTo>
                    <a:pt x="5487" y="45044"/>
                  </a:lnTo>
                  <a:lnTo>
                    <a:pt x="5426" y="44983"/>
                  </a:lnTo>
                  <a:lnTo>
                    <a:pt x="5365" y="44800"/>
                  </a:lnTo>
                  <a:lnTo>
                    <a:pt x="5365" y="44374"/>
                  </a:lnTo>
                  <a:lnTo>
                    <a:pt x="5426" y="43764"/>
                  </a:lnTo>
                  <a:lnTo>
                    <a:pt x="5426" y="43459"/>
                  </a:lnTo>
                  <a:lnTo>
                    <a:pt x="5426" y="43216"/>
                  </a:lnTo>
                  <a:lnTo>
                    <a:pt x="5365" y="43033"/>
                  </a:lnTo>
                  <a:lnTo>
                    <a:pt x="5243" y="42911"/>
                  </a:lnTo>
                  <a:lnTo>
                    <a:pt x="5121" y="42850"/>
                  </a:lnTo>
                  <a:lnTo>
                    <a:pt x="4938" y="42972"/>
                  </a:lnTo>
                  <a:lnTo>
                    <a:pt x="4816" y="43216"/>
                  </a:lnTo>
                  <a:lnTo>
                    <a:pt x="4755" y="43459"/>
                  </a:lnTo>
                  <a:lnTo>
                    <a:pt x="4694" y="43947"/>
                  </a:lnTo>
                  <a:lnTo>
                    <a:pt x="4633" y="44800"/>
                  </a:lnTo>
                  <a:lnTo>
                    <a:pt x="4572" y="45349"/>
                  </a:lnTo>
                  <a:lnTo>
                    <a:pt x="4450" y="45593"/>
                  </a:lnTo>
                  <a:lnTo>
                    <a:pt x="4389" y="45654"/>
                  </a:lnTo>
                  <a:lnTo>
                    <a:pt x="4268" y="45532"/>
                  </a:lnTo>
                  <a:lnTo>
                    <a:pt x="4207" y="45349"/>
                  </a:lnTo>
                  <a:lnTo>
                    <a:pt x="4207" y="45105"/>
                  </a:lnTo>
                  <a:lnTo>
                    <a:pt x="4268" y="44374"/>
                  </a:lnTo>
                  <a:lnTo>
                    <a:pt x="4268" y="43825"/>
                  </a:lnTo>
                  <a:lnTo>
                    <a:pt x="4329" y="43277"/>
                  </a:lnTo>
                  <a:lnTo>
                    <a:pt x="4268" y="43094"/>
                  </a:lnTo>
                  <a:lnTo>
                    <a:pt x="4207" y="42972"/>
                  </a:lnTo>
                  <a:lnTo>
                    <a:pt x="4146" y="42911"/>
                  </a:lnTo>
                  <a:lnTo>
                    <a:pt x="4085" y="42911"/>
                  </a:lnTo>
                  <a:lnTo>
                    <a:pt x="3963" y="42972"/>
                  </a:lnTo>
                  <a:lnTo>
                    <a:pt x="3841" y="43155"/>
                  </a:lnTo>
                  <a:lnTo>
                    <a:pt x="3658" y="43642"/>
                  </a:lnTo>
                  <a:lnTo>
                    <a:pt x="3231" y="44861"/>
                  </a:lnTo>
                  <a:lnTo>
                    <a:pt x="2988" y="45349"/>
                  </a:lnTo>
                  <a:lnTo>
                    <a:pt x="2866" y="45593"/>
                  </a:lnTo>
                  <a:lnTo>
                    <a:pt x="2744" y="45654"/>
                  </a:lnTo>
                  <a:lnTo>
                    <a:pt x="2683" y="45715"/>
                  </a:lnTo>
                  <a:lnTo>
                    <a:pt x="2622" y="45654"/>
                  </a:lnTo>
                  <a:lnTo>
                    <a:pt x="2561" y="45593"/>
                  </a:lnTo>
                  <a:lnTo>
                    <a:pt x="2561" y="45410"/>
                  </a:lnTo>
                  <a:lnTo>
                    <a:pt x="2561" y="45105"/>
                  </a:lnTo>
                  <a:lnTo>
                    <a:pt x="2683" y="44739"/>
                  </a:lnTo>
                  <a:lnTo>
                    <a:pt x="2927" y="44069"/>
                  </a:lnTo>
                  <a:lnTo>
                    <a:pt x="3048" y="43703"/>
                  </a:lnTo>
                  <a:lnTo>
                    <a:pt x="3292" y="43094"/>
                  </a:lnTo>
                  <a:lnTo>
                    <a:pt x="3292" y="42728"/>
                  </a:lnTo>
                  <a:lnTo>
                    <a:pt x="3292" y="42606"/>
                  </a:lnTo>
                  <a:lnTo>
                    <a:pt x="3170" y="42484"/>
                  </a:lnTo>
                  <a:lnTo>
                    <a:pt x="3109" y="42484"/>
                  </a:lnTo>
                  <a:lnTo>
                    <a:pt x="2988" y="42545"/>
                  </a:lnTo>
                  <a:lnTo>
                    <a:pt x="2805" y="42728"/>
                  </a:lnTo>
                  <a:lnTo>
                    <a:pt x="2378" y="43216"/>
                  </a:lnTo>
                  <a:lnTo>
                    <a:pt x="2012" y="43703"/>
                  </a:lnTo>
                  <a:lnTo>
                    <a:pt x="1708" y="44191"/>
                  </a:lnTo>
                  <a:lnTo>
                    <a:pt x="1525" y="44435"/>
                  </a:lnTo>
                  <a:lnTo>
                    <a:pt x="1403" y="44496"/>
                  </a:lnTo>
                  <a:lnTo>
                    <a:pt x="1281" y="44557"/>
                  </a:lnTo>
                  <a:lnTo>
                    <a:pt x="1159" y="44557"/>
                  </a:lnTo>
                  <a:lnTo>
                    <a:pt x="1098" y="44496"/>
                  </a:lnTo>
                  <a:lnTo>
                    <a:pt x="1098" y="44374"/>
                  </a:lnTo>
                  <a:lnTo>
                    <a:pt x="1159" y="44252"/>
                  </a:lnTo>
                  <a:lnTo>
                    <a:pt x="1281" y="43947"/>
                  </a:lnTo>
                  <a:lnTo>
                    <a:pt x="1403" y="43825"/>
                  </a:lnTo>
                  <a:lnTo>
                    <a:pt x="1951" y="42789"/>
                  </a:lnTo>
                  <a:lnTo>
                    <a:pt x="2317" y="42119"/>
                  </a:lnTo>
                  <a:lnTo>
                    <a:pt x="2500" y="41753"/>
                  </a:lnTo>
                  <a:lnTo>
                    <a:pt x="2622" y="41387"/>
                  </a:lnTo>
                  <a:lnTo>
                    <a:pt x="2683" y="41204"/>
                  </a:lnTo>
                  <a:lnTo>
                    <a:pt x="2622" y="41082"/>
                  </a:lnTo>
                  <a:lnTo>
                    <a:pt x="2561" y="41021"/>
                  </a:lnTo>
                  <a:lnTo>
                    <a:pt x="2378" y="40960"/>
                  </a:lnTo>
                  <a:lnTo>
                    <a:pt x="2134" y="41082"/>
                  </a:lnTo>
                  <a:lnTo>
                    <a:pt x="1890" y="41326"/>
                  </a:lnTo>
                  <a:lnTo>
                    <a:pt x="1647" y="41570"/>
                  </a:lnTo>
                  <a:lnTo>
                    <a:pt x="1403" y="41753"/>
                  </a:lnTo>
                  <a:lnTo>
                    <a:pt x="976" y="41936"/>
                  </a:lnTo>
                  <a:lnTo>
                    <a:pt x="732" y="41997"/>
                  </a:lnTo>
                  <a:lnTo>
                    <a:pt x="488" y="41997"/>
                  </a:lnTo>
                  <a:lnTo>
                    <a:pt x="306" y="41936"/>
                  </a:lnTo>
                  <a:lnTo>
                    <a:pt x="245" y="41875"/>
                  </a:lnTo>
                  <a:lnTo>
                    <a:pt x="306" y="41814"/>
                  </a:lnTo>
                  <a:lnTo>
                    <a:pt x="367" y="41692"/>
                  </a:lnTo>
                  <a:lnTo>
                    <a:pt x="793" y="41326"/>
                  </a:lnTo>
                  <a:lnTo>
                    <a:pt x="1342" y="40778"/>
                  </a:lnTo>
                  <a:lnTo>
                    <a:pt x="1829" y="40168"/>
                  </a:lnTo>
                  <a:lnTo>
                    <a:pt x="2317" y="39619"/>
                  </a:lnTo>
                  <a:lnTo>
                    <a:pt x="2866" y="39071"/>
                  </a:lnTo>
                  <a:lnTo>
                    <a:pt x="3170" y="38888"/>
                  </a:lnTo>
                  <a:lnTo>
                    <a:pt x="3414" y="38705"/>
                  </a:lnTo>
                  <a:lnTo>
                    <a:pt x="4085" y="38705"/>
                  </a:lnTo>
                  <a:lnTo>
                    <a:pt x="4511" y="38827"/>
                  </a:lnTo>
                  <a:lnTo>
                    <a:pt x="4633" y="38827"/>
                  </a:lnTo>
                  <a:lnTo>
                    <a:pt x="4755" y="38888"/>
                  </a:lnTo>
                  <a:lnTo>
                    <a:pt x="4877" y="38888"/>
                  </a:lnTo>
                  <a:lnTo>
                    <a:pt x="4877" y="38827"/>
                  </a:lnTo>
                  <a:lnTo>
                    <a:pt x="4816" y="38705"/>
                  </a:lnTo>
                  <a:lnTo>
                    <a:pt x="4755" y="38644"/>
                  </a:lnTo>
                  <a:lnTo>
                    <a:pt x="4511" y="38522"/>
                  </a:lnTo>
                  <a:lnTo>
                    <a:pt x="4207" y="38461"/>
                  </a:lnTo>
                  <a:lnTo>
                    <a:pt x="4633" y="37608"/>
                  </a:lnTo>
                  <a:lnTo>
                    <a:pt x="4877" y="36755"/>
                  </a:lnTo>
                  <a:lnTo>
                    <a:pt x="5121" y="35840"/>
                  </a:lnTo>
                  <a:lnTo>
                    <a:pt x="5304" y="34987"/>
                  </a:lnTo>
                  <a:lnTo>
                    <a:pt x="5426" y="33768"/>
                  </a:lnTo>
                  <a:lnTo>
                    <a:pt x="5609" y="32549"/>
                  </a:lnTo>
                  <a:lnTo>
                    <a:pt x="5852" y="31635"/>
                  </a:lnTo>
                  <a:lnTo>
                    <a:pt x="6096" y="30781"/>
                  </a:lnTo>
                  <a:lnTo>
                    <a:pt x="6462" y="29928"/>
                  </a:lnTo>
                  <a:lnTo>
                    <a:pt x="6828" y="29075"/>
                  </a:lnTo>
                  <a:lnTo>
                    <a:pt x="6950" y="28709"/>
                  </a:lnTo>
                  <a:lnTo>
                    <a:pt x="7132" y="28465"/>
                  </a:lnTo>
                  <a:lnTo>
                    <a:pt x="7376" y="28099"/>
                  </a:lnTo>
                  <a:lnTo>
                    <a:pt x="7559" y="27673"/>
                  </a:lnTo>
                  <a:lnTo>
                    <a:pt x="7681" y="27368"/>
                  </a:lnTo>
                  <a:lnTo>
                    <a:pt x="7681" y="27063"/>
                  </a:lnTo>
                  <a:lnTo>
                    <a:pt x="7742" y="26149"/>
                  </a:lnTo>
                  <a:lnTo>
                    <a:pt x="7803" y="25235"/>
                  </a:lnTo>
                  <a:lnTo>
                    <a:pt x="7925" y="24259"/>
                  </a:lnTo>
                  <a:lnTo>
                    <a:pt x="8169" y="22370"/>
                  </a:lnTo>
                  <a:lnTo>
                    <a:pt x="8351" y="21455"/>
                  </a:lnTo>
                  <a:lnTo>
                    <a:pt x="8412" y="21151"/>
                  </a:lnTo>
                  <a:lnTo>
                    <a:pt x="8412" y="20846"/>
                  </a:lnTo>
                  <a:lnTo>
                    <a:pt x="8351" y="19932"/>
                  </a:lnTo>
                  <a:lnTo>
                    <a:pt x="8351" y="19017"/>
                  </a:lnTo>
                  <a:lnTo>
                    <a:pt x="8412" y="18164"/>
                  </a:lnTo>
                  <a:lnTo>
                    <a:pt x="8534" y="17737"/>
                  </a:lnTo>
                  <a:lnTo>
                    <a:pt x="8656" y="17311"/>
                  </a:lnTo>
                  <a:lnTo>
                    <a:pt x="9022" y="16457"/>
                  </a:lnTo>
                  <a:lnTo>
                    <a:pt x="9510" y="15726"/>
                  </a:lnTo>
                  <a:lnTo>
                    <a:pt x="9753" y="15360"/>
                  </a:lnTo>
                  <a:lnTo>
                    <a:pt x="9997" y="15055"/>
                  </a:lnTo>
                  <a:lnTo>
                    <a:pt x="10302" y="14812"/>
                  </a:lnTo>
                  <a:lnTo>
                    <a:pt x="10668" y="14629"/>
                  </a:lnTo>
                  <a:lnTo>
                    <a:pt x="11094" y="14446"/>
                  </a:lnTo>
                  <a:lnTo>
                    <a:pt x="11521" y="14324"/>
                  </a:lnTo>
                  <a:lnTo>
                    <a:pt x="12374" y="14202"/>
                  </a:lnTo>
                  <a:lnTo>
                    <a:pt x="13411" y="14080"/>
                  </a:lnTo>
                  <a:lnTo>
                    <a:pt x="14447" y="14080"/>
                  </a:lnTo>
                  <a:lnTo>
                    <a:pt x="16519" y="14141"/>
                  </a:lnTo>
                  <a:lnTo>
                    <a:pt x="14691" y="13836"/>
                  </a:lnTo>
                  <a:lnTo>
                    <a:pt x="15727" y="13166"/>
                  </a:lnTo>
                  <a:lnTo>
                    <a:pt x="16336" y="12739"/>
                  </a:lnTo>
                  <a:lnTo>
                    <a:pt x="16641" y="12617"/>
                  </a:lnTo>
                  <a:lnTo>
                    <a:pt x="16885" y="12434"/>
                  </a:lnTo>
                  <a:lnTo>
                    <a:pt x="16946" y="12313"/>
                  </a:lnTo>
                  <a:lnTo>
                    <a:pt x="17007" y="12191"/>
                  </a:lnTo>
                  <a:lnTo>
                    <a:pt x="17190" y="10118"/>
                  </a:lnTo>
                  <a:lnTo>
                    <a:pt x="17738" y="10484"/>
                  </a:lnTo>
                  <a:lnTo>
                    <a:pt x="18348" y="10789"/>
                  </a:lnTo>
                  <a:lnTo>
                    <a:pt x="18896" y="11032"/>
                  </a:lnTo>
                  <a:lnTo>
                    <a:pt x="19201" y="11093"/>
                  </a:lnTo>
                  <a:lnTo>
                    <a:pt x="19506" y="11154"/>
                  </a:lnTo>
                  <a:lnTo>
                    <a:pt x="19811" y="11093"/>
                  </a:lnTo>
                  <a:lnTo>
                    <a:pt x="20115" y="11032"/>
                  </a:lnTo>
                  <a:lnTo>
                    <a:pt x="20664" y="10789"/>
                  </a:lnTo>
                  <a:lnTo>
                    <a:pt x="21274" y="10484"/>
                  </a:lnTo>
                  <a:lnTo>
                    <a:pt x="21883" y="10118"/>
                  </a:lnTo>
                  <a:close/>
                  <a:moveTo>
                    <a:pt x="19445" y="0"/>
                  </a:moveTo>
                  <a:lnTo>
                    <a:pt x="18957" y="61"/>
                  </a:lnTo>
                  <a:lnTo>
                    <a:pt x="18287" y="183"/>
                  </a:lnTo>
                  <a:lnTo>
                    <a:pt x="17677" y="366"/>
                  </a:lnTo>
                  <a:lnTo>
                    <a:pt x="17068" y="670"/>
                  </a:lnTo>
                  <a:lnTo>
                    <a:pt x="16824" y="853"/>
                  </a:lnTo>
                  <a:lnTo>
                    <a:pt x="16580" y="1097"/>
                  </a:lnTo>
                  <a:lnTo>
                    <a:pt x="16336" y="1402"/>
                  </a:lnTo>
                  <a:lnTo>
                    <a:pt x="16153" y="1646"/>
                  </a:lnTo>
                  <a:lnTo>
                    <a:pt x="15788" y="2316"/>
                  </a:lnTo>
                  <a:lnTo>
                    <a:pt x="15605" y="2987"/>
                  </a:lnTo>
                  <a:lnTo>
                    <a:pt x="15483" y="3657"/>
                  </a:lnTo>
                  <a:lnTo>
                    <a:pt x="15422" y="4389"/>
                  </a:lnTo>
                  <a:lnTo>
                    <a:pt x="15422" y="5059"/>
                  </a:lnTo>
                  <a:lnTo>
                    <a:pt x="15422" y="5730"/>
                  </a:lnTo>
                  <a:lnTo>
                    <a:pt x="15544" y="6400"/>
                  </a:lnTo>
                  <a:lnTo>
                    <a:pt x="15666" y="7132"/>
                  </a:lnTo>
                  <a:lnTo>
                    <a:pt x="15849" y="7802"/>
                  </a:lnTo>
                  <a:lnTo>
                    <a:pt x="16275" y="9082"/>
                  </a:lnTo>
                  <a:lnTo>
                    <a:pt x="16397" y="9387"/>
                  </a:lnTo>
                  <a:lnTo>
                    <a:pt x="16580" y="9631"/>
                  </a:lnTo>
                  <a:lnTo>
                    <a:pt x="16824" y="9874"/>
                  </a:lnTo>
                  <a:lnTo>
                    <a:pt x="16946" y="9996"/>
                  </a:lnTo>
                  <a:lnTo>
                    <a:pt x="16946" y="10179"/>
                  </a:lnTo>
                  <a:lnTo>
                    <a:pt x="16946" y="10362"/>
                  </a:lnTo>
                  <a:lnTo>
                    <a:pt x="16763" y="11886"/>
                  </a:lnTo>
                  <a:lnTo>
                    <a:pt x="16763" y="12069"/>
                  </a:lnTo>
                  <a:lnTo>
                    <a:pt x="16702" y="12252"/>
                  </a:lnTo>
                  <a:lnTo>
                    <a:pt x="16641" y="12313"/>
                  </a:lnTo>
                  <a:lnTo>
                    <a:pt x="16458" y="12373"/>
                  </a:lnTo>
                  <a:lnTo>
                    <a:pt x="16093" y="12617"/>
                  </a:lnTo>
                  <a:lnTo>
                    <a:pt x="15422" y="13044"/>
                  </a:lnTo>
                  <a:lnTo>
                    <a:pt x="14752" y="13471"/>
                  </a:lnTo>
                  <a:lnTo>
                    <a:pt x="14508" y="13653"/>
                  </a:lnTo>
                  <a:lnTo>
                    <a:pt x="14325" y="13775"/>
                  </a:lnTo>
                  <a:lnTo>
                    <a:pt x="13350" y="13775"/>
                  </a:lnTo>
                  <a:lnTo>
                    <a:pt x="12496" y="13836"/>
                  </a:lnTo>
                  <a:lnTo>
                    <a:pt x="11765" y="13958"/>
                  </a:lnTo>
                  <a:lnTo>
                    <a:pt x="11033" y="14141"/>
                  </a:lnTo>
                  <a:lnTo>
                    <a:pt x="10668" y="14263"/>
                  </a:lnTo>
                  <a:lnTo>
                    <a:pt x="10363" y="14385"/>
                  </a:lnTo>
                  <a:lnTo>
                    <a:pt x="9997" y="14629"/>
                  </a:lnTo>
                  <a:lnTo>
                    <a:pt x="9753" y="14812"/>
                  </a:lnTo>
                  <a:lnTo>
                    <a:pt x="9510" y="15116"/>
                  </a:lnTo>
                  <a:lnTo>
                    <a:pt x="9266" y="15421"/>
                  </a:lnTo>
                  <a:lnTo>
                    <a:pt x="8900" y="16031"/>
                  </a:lnTo>
                  <a:lnTo>
                    <a:pt x="8534" y="16701"/>
                  </a:lnTo>
                  <a:lnTo>
                    <a:pt x="8230" y="17372"/>
                  </a:lnTo>
                  <a:lnTo>
                    <a:pt x="8108" y="17737"/>
                  </a:lnTo>
                  <a:lnTo>
                    <a:pt x="8047" y="18103"/>
                  </a:lnTo>
                  <a:lnTo>
                    <a:pt x="7986" y="18895"/>
                  </a:lnTo>
                  <a:lnTo>
                    <a:pt x="7986" y="19688"/>
                  </a:lnTo>
                  <a:lnTo>
                    <a:pt x="8047" y="20480"/>
                  </a:lnTo>
                  <a:lnTo>
                    <a:pt x="8047" y="20846"/>
                  </a:lnTo>
                  <a:lnTo>
                    <a:pt x="8047" y="21212"/>
                  </a:lnTo>
                  <a:lnTo>
                    <a:pt x="7864" y="22004"/>
                  </a:lnTo>
                  <a:lnTo>
                    <a:pt x="7620" y="23589"/>
                  </a:lnTo>
                  <a:lnTo>
                    <a:pt x="7376" y="25174"/>
                  </a:lnTo>
                  <a:lnTo>
                    <a:pt x="7315" y="26758"/>
                  </a:lnTo>
                  <a:lnTo>
                    <a:pt x="7254" y="27124"/>
                  </a:lnTo>
                  <a:lnTo>
                    <a:pt x="7193" y="27490"/>
                  </a:lnTo>
                  <a:lnTo>
                    <a:pt x="7132" y="27856"/>
                  </a:lnTo>
                  <a:lnTo>
                    <a:pt x="6950" y="28160"/>
                  </a:lnTo>
                  <a:lnTo>
                    <a:pt x="6706" y="28526"/>
                  </a:lnTo>
                  <a:lnTo>
                    <a:pt x="6523" y="28892"/>
                  </a:lnTo>
                  <a:lnTo>
                    <a:pt x="5974" y="30172"/>
                  </a:lnTo>
                  <a:lnTo>
                    <a:pt x="5609" y="31452"/>
                  </a:lnTo>
                  <a:lnTo>
                    <a:pt x="5304" y="32732"/>
                  </a:lnTo>
                  <a:lnTo>
                    <a:pt x="5121" y="34073"/>
                  </a:lnTo>
                  <a:lnTo>
                    <a:pt x="4938" y="35536"/>
                  </a:lnTo>
                  <a:lnTo>
                    <a:pt x="4755" y="36267"/>
                  </a:lnTo>
                  <a:lnTo>
                    <a:pt x="4572" y="36998"/>
                  </a:lnTo>
                  <a:lnTo>
                    <a:pt x="4329" y="37669"/>
                  </a:lnTo>
                  <a:lnTo>
                    <a:pt x="4207" y="38035"/>
                  </a:lnTo>
                  <a:lnTo>
                    <a:pt x="4146" y="38218"/>
                  </a:lnTo>
                  <a:lnTo>
                    <a:pt x="4024" y="38400"/>
                  </a:lnTo>
                  <a:lnTo>
                    <a:pt x="3963" y="38461"/>
                  </a:lnTo>
                  <a:lnTo>
                    <a:pt x="3475" y="38461"/>
                  </a:lnTo>
                  <a:lnTo>
                    <a:pt x="3109" y="38583"/>
                  </a:lnTo>
                  <a:lnTo>
                    <a:pt x="2805" y="38766"/>
                  </a:lnTo>
                  <a:lnTo>
                    <a:pt x="2256" y="39315"/>
                  </a:lnTo>
                  <a:lnTo>
                    <a:pt x="1768" y="39863"/>
                  </a:lnTo>
                  <a:lnTo>
                    <a:pt x="1342" y="40412"/>
                  </a:lnTo>
                  <a:lnTo>
                    <a:pt x="854" y="41021"/>
                  </a:lnTo>
                  <a:lnTo>
                    <a:pt x="306" y="41387"/>
                  </a:lnTo>
                  <a:lnTo>
                    <a:pt x="123" y="41570"/>
                  </a:lnTo>
                  <a:lnTo>
                    <a:pt x="62" y="41692"/>
                  </a:lnTo>
                  <a:lnTo>
                    <a:pt x="1" y="41814"/>
                  </a:lnTo>
                  <a:lnTo>
                    <a:pt x="62" y="42058"/>
                  </a:lnTo>
                  <a:lnTo>
                    <a:pt x="245" y="42179"/>
                  </a:lnTo>
                  <a:lnTo>
                    <a:pt x="427" y="42240"/>
                  </a:lnTo>
                  <a:lnTo>
                    <a:pt x="610" y="42240"/>
                  </a:lnTo>
                  <a:lnTo>
                    <a:pt x="1098" y="42119"/>
                  </a:lnTo>
                  <a:lnTo>
                    <a:pt x="1525" y="41936"/>
                  </a:lnTo>
                  <a:lnTo>
                    <a:pt x="1768" y="41753"/>
                  </a:lnTo>
                  <a:lnTo>
                    <a:pt x="2012" y="41570"/>
                  </a:lnTo>
                  <a:lnTo>
                    <a:pt x="2195" y="41387"/>
                  </a:lnTo>
                  <a:lnTo>
                    <a:pt x="2317" y="41265"/>
                  </a:lnTo>
                  <a:lnTo>
                    <a:pt x="2439" y="41204"/>
                  </a:lnTo>
                  <a:lnTo>
                    <a:pt x="2439" y="41204"/>
                  </a:lnTo>
                  <a:lnTo>
                    <a:pt x="2317" y="41509"/>
                  </a:lnTo>
                  <a:lnTo>
                    <a:pt x="2256" y="41753"/>
                  </a:lnTo>
                  <a:lnTo>
                    <a:pt x="1951" y="42240"/>
                  </a:lnTo>
                  <a:lnTo>
                    <a:pt x="1281" y="43459"/>
                  </a:lnTo>
                  <a:lnTo>
                    <a:pt x="976" y="44008"/>
                  </a:lnTo>
                  <a:lnTo>
                    <a:pt x="854" y="44252"/>
                  </a:lnTo>
                  <a:lnTo>
                    <a:pt x="854" y="44435"/>
                  </a:lnTo>
                  <a:lnTo>
                    <a:pt x="915" y="44557"/>
                  </a:lnTo>
                  <a:lnTo>
                    <a:pt x="1037" y="44739"/>
                  </a:lnTo>
                  <a:lnTo>
                    <a:pt x="1159" y="44861"/>
                  </a:lnTo>
                  <a:lnTo>
                    <a:pt x="1342" y="44800"/>
                  </a:lnTo>
                  <a:lnTo>
                    <a:pt x="1525" y="44739"/>
                  </a:lnTo>
                  <a:lnTo>
                    <a:pt x="1829" y="44435"/>
                  </a:lnTo>
                  <a:lnTo>
                    <a:pt x="2073" y="44130"/>
                  </a:lnTo>
                  <a:lnTo>
                    <a:pt x="2561" y="43399"/>
                  </a:lnTo>
                  <a:lnTo>
                    <a:pt x="2805" y="43033"/>
                  </a:lnTo>
                  <a:lnTo>
                    <a:pt x="3048" y="42789"/>
                  </a:lnTo>
                  <a:lnTo>
                    <a:pt x="3048" y="42789"/>
                  </a:lnTo>
                  <a:lnTo>
                    <a:pt x="2988" y="43094"/>
                  </a:lnTo>
                  <a:lnTo>
                    <a:pt x="2927" y="43459"/>
                  </a:lnTo>
                  <a:lnTo>
                    <a:pt x="2622" y="44191"/>
                  </a:lnTo>
                  <a:lnTo>
                    <a:pt x="2378" y="44861"/>
                  </a:lnTo>
                  <a:lnTo>
                    <a:pt x="2256" y="45227"/>
                  </a:lnTo>
                  <a:lnTo>
                    <a:pt x="2256" y="45593"/>
                  </a:lnTo>
                  <a:lnTo>
                    <a:pt x="2378" y="45776"/>
                  </a:lnTo>
                  <a:lnTo>
                    <a:pt x="2500" y="45898"/>
                  </a:lnTo>
                  <a:lnTo>
                    <a:pt x="2683" y="45959"/>
                  </a:lnTo>
                  <a:lnTo>
                    <a:pt x="2866" y="45898"/>
                  </a:lnTo>
                  <a:lnTo>
                    <a:pt x="3048" y="45776"/>
                  </a:lnTo>
                  <a:lnTo>
                    <a:pt x="3170" y="45532"/>
                  </a:lnTo>
                  <a:lnTo>
                    <a:pt x="3353" y="45166"/>
                  </a:lnTo>
                  <a:lnTo>
                    <a:pt x="3719" y="44252"/>
                  </a:lnTo>
                  <a:lnTo>
                    <a:pt x="4085" y="43277"/>
                  </a:lnTo>
                  <a:lnTo>
                    <a:pt x="4024" y="44130"/>
                  </a:lnTo>
                  <a:lnTo>
                    <a:pt x="3963" y="44922"/>
                  </a:lnTo>
                  <a:lnTo>
                    <a:pt x="3963" y="45349"/>
                  </a:lnTo>
                  <a:lnTo>
                    <a:pt x="4024" y="45593"/>
                  </a:lnTo>
                  <a:lnTo>
                    <a:pt x="4146" y="45776"/>
                  </a:lnTo>
                  <a:lnTo>
                    <a:pt x="4268" y="45837"/>
                  </a:lnTo>
                  <a:lnTo>
                    <a:pt x="4450" y="45837"/>
                  </a:lnTo>
                  <a:lnTo>
                    <a:pt x="4633" y="45776"/>
                  </a:lnTo>
                  <a:lnTo>
                    <a:pt x="4755" y="45654"/>
                  </a:lnTo>
                  <a:lnTo>
                    <a:pt x="4816" y="45349"/>
                  </a:lnTo>
                  <a:lnTo>
                    <a:pt x="4877" y="45105"/>
                  </a:lnTo>
                  <a:lnTo>
                    <a:pt x="4938" y="44496"/>
                  </a:lnTo>
                  <a:lnTo>
                    <a:pt x="4999" y="43642"/>
                  </a:lnTo>
                  <a:lnTo>
                    <a:pt x="5060" y="43338"/>
                  </a:lnTo>
                  <a:lnTo>
                    <a:pt x="5060" y="43216"/>
                  </a:lnTo>
                  <a:lnTo>
                    <a:pt x="5182" y="43094"/>
                  </a:lnTo>
                  <a:lnTo>
                    <a:pt x="5243" y="43277"/>
                  </a:lnTo>
                  <a:lnTo>
                    <a:pt x="5243" y="43459"/>
                  </a:lnTo>
                  <a:lnTo>
                    <a:pt x="5182" y="43886"/>
                  </a:lnTo>
                  <a:lnTo>
                    <a:pt x="5121" y="44374"/>
                  </a:lnTo>
                  <a:lnTo>
                    <a:pt x="5121" y="44800"/>
                  </a:lnTo>
                  <a:lnTo>
                    <a:pt x="5182" y="45044"/>
                  </a:lnTo>
                  <a:lnTo>
                    <a:pt x="5365" y="45227"/>
                  </a:lnTo>
                  <a:lnTo>
                    <a:pt x="5426" y="45288"/>
                  </a:lnTo>
                  <a:lnTo>
                    <a:pt x="5609" y="45288"/>
                  </a:lnTo>
                  <a:lnTo>
                    <a:pt x="5730" y="45227"/>
                  </a:lnTo>
                  <a:lnTo>
                    <a:pt x="5852" y="45044"/>
                  </a:lnTo>
                  <a:lnTo>
                    <a:pt x="5913" y="44861"/>
                  </a:lnTo>
                  <a:lnTo>
                    <a:pt x="6035" y="44496"/>
                  </a:lnTo>
                  <a:lnTo>
                    <a:pt x="6035" y="43642"/>
                  </a:lnTo>
                  <a:lnTo>
                    <a:pt x="6157" y="42484"/>
                  </a:lnTo>
                  <a:lnTo>
                    <a:pt x="6218" y="42240"/>
                  </a:lnTo>
                  <a:lnTo>
                    <a:pt x="6340" y="41997"/>
                  </a:lnTo>
                  <a:lnTo>
                    <a:pt x="6645" y="41082"/>
                  </a:lnTo>
                  <a:lnTo>
                    <a:pt x="6767" y="40595"/>
                  </a:lnTo>
                  <a:lnTo>
                    <a:pt x="6828" y="40107"/>
                  </a:lnTo>
                  <a:lnTo>
                    <a:pt x="6767" y="39802"/>
                  </a:lnTo>
                  <a:lnTo>
                    <a:pt x="6706" y="39558"/>
                  </a:lnTo>
                  <a:lnTo>
                    <a:pt x="6767" y="39315"/>
                  </a:lnTo>
                  <a:lnTo>
                    <a:pt x="6889" y="39132"/>
                  </a:lnTo>
                  <a:lnTo>
                    <a:pt x="7376" y="37974"/>
                  </a:lnTo>
                  <a:lnTo>
                    <a:pt x="7925" y="36877"/>
                  </a:lnTo>
                  <a:lnTo>
                    <a:pt x="9266" y="34256"/>
                  </a:lnTo>
                  <a:lnTo>
                    <a:pt x="9875" y="32915"/>
                  </a:lnTo>
                  <a:lnTo>
                    <a:pt x="10363" y="31574"/>
                  </a:lnTo>
                  <a:lnTo>
                    <a:pt x="10607" y="30781"/>
                  </a:lnTo>
                  <a:lnTo>
                    <a:pt x="10729" y="30050"/>
                  </a:lnTo>
                  <a:lnTo>
                    <a:pt x="11094" y="28526"/>
                  </a:lnTo>
                  <a:lnTo>
                    <a:pt x="11521" y="27185"/>
                  </a:lnTo>
                  <a:lnTo>
                    <a:pt x="12009" y="25844"/>
                  </a:lnTo>
                  <a:lnTo>
                    <a:pt x="12374" y="27307"/>
                  </a:lnTo>
                  <a:lnTo>
                    <a:pt x="12557" y="27856"/>
                  </a:lnTo>
                  <a:lnTo>
                    <a:pt x="12679" y="28465"/>
                  </a:lnTo>
                  <a:lnTo>
                    <a:pt x="12679" y="29136"/>
                  </a:lnTo>
                  <a:lnTo>
                    <a:pt x="12679" y="29806"/>
                  </a:lnTo>
                  <a:lnTo>
                    <a:pt x="12618" y="31878"/>
                  </a:lnTo>
                  <a:lnTo>
                    <a:pt x="12618" y="32427"/>
                  </a:lnTo>
                  <a:lnTo>
                    <a:pt x="12618" y="33037"/>
                  </a:lnTo>
                  <a:lnTo>
                    <a:pt x="12679" y="33280"/>
                  </a:lnTo>
                  <a:lnTo>
                    <a:pt x="12801" y="33524"/>
                  </a:lnTo>
                  <a:lnTo>
                    <a:pt x="12801" y="33768"/>
                  </a:lnTo>
                  <a:lnTo>
                    <a:pt x="12801" y="34012"/>
                  </a:lnTo>
                  <a:lnTo>
                    <a:pt x="12679" y="34560"/>
                  </a:lnTo>
                  <a:lnTo>
                    <a:pt x="12313" y="36633"/>
                  </a:lnTo>
                  <a:lnTo>
                    <a:pt x="12192" y="37669"/>
                  </a:lnTo>
                  <a:lnTo>
                    <a:pt x="12131" y="38705"/>
                  </a:lnTo>
                  <a:lnTo>
                    <a:pt x="12070" y="40839"/>
                  </a:lnTo>
                  <a:lnTo>
                    <a:pt x="12131" y="42972"/>
                  </a:lnTo>
                  <a:lnTo>
                    <a:pt x="12252" y="45044"/>
                  </a:lnTo>
                  <a:lnTo>
                    <a:pt x="12435" y="47178"/>
                  </a:lnTo>
                  <a:lnTo>
                    <a:pt x="12740" y="49250"/>
                  </a:lnTo>
                  <a:lnTo>
                    <a:pt x="13106" y="51261"/>
                  </a:lnTo>
                  <a:lnTo>
                    <a:pt x="13593" y="53334"/>
                  </a:lnTo>
                  <a:lnTo>
                    <a:pt x="14081" y="55041"/>
                  </a:lnTo>
                  <a:lnTo>
                    <a:pt x="14264" y="55955"/>
                  </a:lnTo>
                  <a:lnTo>
                    <a:pt x="14325" y="56869"/>
                  </a:lnTo>
                  <a:lnTo>
                    <a:pt x="14264" y="57601"/>
                  </a:lnTo>
                  <a:lnTo>
                    <a:pt x="14203" y="58393"/>
                  </a:lnTo>
                  <a:lnTo>
                    <a:pt x="13837" y="59856"/>
                  </a:lnTo>
                  <a:lnTo>
                    <a:pt x="13654" y="60892"/>
                  </a:lnTo>
                  <a:lnTo>
                    <a:pt x="13532" y="61928"/>
                  </a:lnTo>
                  <a:lnTo>
                    <a:pt x="13472" y="62964"/>
                  </a:lnTo>
                  <a:lnTo>
                    <a:pt x="13532" y="64001"/>
                  </a:lnTo>
                  <a:lnTo>
                    <a:pt x="13715" y="65037"/>
                  </a:lnTo>
                  <a:lnTo>
                    <a:pt x="13898" y="66012"/>
                  </a:lnTo>
                  <a:lnTo>
                    <a:pt x="14508" y="67963"/>
                  </a:lnTo>
                  <a:lnTo>
                    <a:pt x="15605" y="71681"/>
                  </a:lnTo>
                  <a:lnTo>
                    <a:pt x="16032" y="73144"/>
                  </a:lnTo>
                  <a:lnTo>
                    <a:pt x="16458" y="74606"/>
                  </a:lnTo>
                  <a:lnTo>
                    <a:pt x="16580" y="75094"/>
                  </a:lnTo>
                  <a:lnTo>
                    <a:pt x="16641" y="75399"/>
                  </a:lnTo>
                  <a:lnTo>
                    <a:pt x="16641" y="75643"/>
                  </a:lnTo>
                  <a:lnTo>
                    <a:pt x="16519" y="76069"/>
                  </a:lnTo>
                  <a:lnTo>
                    <a:pt x="16336" y="76496"/>
                  </a:lnTo>
                  <a:lnTo>
                    <a:pt x="15849" y="77227"/>
                  </a:lnTo>
                  <a:lnTo>
                    <a:pt x="15422" y="77959"/>
                  </a:lnTo>
                  <a:lnTo>
                    <a:pt x="15117" y="78264"/>
                  </a:lnTo>
                  <a:lnTo>
                    <a:pt x="14813" y="78507"/>
                  </a:lnTo>
                  <a:lnTo>
                    <a:pt x="14569" y="78690"/>
                  </a:lnTo>
                  <a:lnTo>
                    <a:pt x="14386" y="78873"/>
                  </a:lnTo>
                  <a:lnTo>
                    <a:pt x="14386" y="79056"/>
                  </a:lnTo>
                  <a:lnTo>
                    <a:pt x="14447" y="79239"/>
                  </a:lnTo>
                  <a:lnTo>
                    <a:pt x="14569" y="79361"/>
                  </a:lnTo>
                  <a:lnTo>
                    <a:pt x="14752" y="79483"/>
                  </a:lnTo>
                  <a:lnTo>
                    <a:pt x="15117" y="79605"/>
                  </a:lnTo>
                  <a:lnTo>
                    <a:pt x="15483" y="79666"/>
                  </a:lnTo>
                  <a:lnTo>
                    <a:pt x="16032" y="79787"/>
                  </a:lnTo>
                  <a:lnTo>
                    <a:pt x="16580" y="79848"/>
                  </a:lnTo>
                  <a:lnTo>
                    <a:pt x="17007" y="79848"/>
                  </a:lnTo>
                  <a:lnTo>
                    <a:pt x="17434" y="79787"/>
                  </a:lnTo>
                  <a:lnTo>
                    <a:pt x="17555" y="79787"/>
                  </a:lnTo>
                  <a:lnTo>
                    <a:pt x="17677" y="79970"/>
                  </a:lnTo>
                  <a:lnTo>
                    <a:pt x="17921" y="80092"/>
                  </a:lnTo>
                  <a:lnTo>
                    <a:pt x="18165" y="80153"/>
                  </a:lnTo>
                  <a:lnTo>
                    <a:pt x="18592" y="80214"/>
                  </a:lnTo>
                  <a:lnTo>
                    <a:pt x="18957" y="80092"/>
                  </a:lnTo>
                  <a:lnTo>
                    <a:pt x="19140" y="80031"/>
                  </a:lnTo>
                  <a:lnTo>
                    <a:pt x="19323" y="79909"/>
                  </a:lnTo>
                  <a:lnTo>
                    <a:pt x="19445" y="79727"/>
                  </a:lnTo>
                  <a:lnTo>
                    <a:pt x="19506" y="79544"/>
                  </a:lnTo>
                  <a:lnTo>
                    <a:pt x="19689" y="79787"/>
                  </a:lnTo>
                  <a:lnTo>
                    <a:pt x="19872" y="80031"/>
                  </a:lnTo>
                  <a:lnTo>
                    <a:pt x="20115" y="80153"/>
                  </a:lnTo>
                  <a:lnTo>
                    <a:pt x="20420" y="80214"/>
                  </a:lnTo>
                  <a:lnTo>
                    <a:pt x="20725" y="80214"/>
                  </a:lnTo>
                  <a:lnTo>
                    <a:pt x="21091" y="80153"/>
                  </a:lnTo>
                  <a:lnTo>
                    <a:pt x="21335" y="79970"/>
                  </a:lnTo>
                  <a:lnTo>
                    <a:pt x="21456" y="79848"/>
                  </a:lnTo>
                  <a:lnTo>
                    <a:pt x="21517" y="79727"/>
                  </a:lnTo>
                  <a:lnTo>
                    <a:pt x="21700" y="79787"/>
                  </a:lnTo>
                  <a:lnTo>
                    <a:pt x="21944" y="79848"/>
                  </a:lnTo>
                  <a:lnTo>
                    <a:pt x="22371" y="79848"/>
                  </a:lnTo>
                  <a:lnTo>
                    <a:pt x="22858" y="79787"/>
                  </a:lnTo>
                  <a:lnTo>
                    <a:pt x="23285" y="79727"/>
                  </a:lnTo>
                  <a:lnTo>
                    <a:pt x="24138" y="79544"/>
                  </a:lnTo>
                  <a:lnTo>
                    <a:pt x="24260" y="79483"/>
                  </a:lnTo>
                  <a:lnTo>
                    <a:pt x="24443" y="79422"/>
                  </a:lnTo>
                  <a:lnTo>
                    <a:pt x="24565" y="79300"/>
                  </a:lnTo>
                  <a:lnTo>
                    <a:pt x="24687" y="79117"/>
                  </a:lnTo>
                  <a:lnTo>
                    <a:pt x="24687" y="78934"/>
                  </a:lnTo>
                  <a:lnTo>
                    <a:pt x="24626" y="78812"/>
                  </a:lnTo>
                  <a:lnTo>
                    <a:pt x="24382" y="78629"/>
                  </a:lnTo>
                  <a:lnTo>
                    <a:pt x="23895" y="78203"/>
                  </a:lnTo>
                  <a:lnTo>
                    <a:pt x="23590" y="77898"/>
                  </a:lnTo>
                  <a:lnTo>
                    <a:pt x="23346" y="77471"/>
                  </a:lnTo>
                  <a:lnTo>
                    <a:pt x="22858" y="76679"/>
                  </a:lnTo>
                  <a:lnTo>
                    <a:pt x="22554" y="76008"/>
                  </a:lnTo>
                  <a:lnTo>
                    <a:pt x="22432" y="75643"/>
                  </a:lnTo>
                  <a:lnTo>
                    <a:pt x="22432" y="75277"/>
                  </a:lnTo>
                  <a:lnTo>
                    <a:pt x="22554" y="74667"/>
                  </a:lnTo>
                  <a:lnTo>
                    <a:pt x="22736" y="74058"/>
                  </a:lnTo>
                  <a:lnTo>
                    <a:pt x="23468" y="71559"/>
                  </a:lnTo>
                  <a:lnTo>
                    <a:pt x="24565" y="67902"/>
                  </a:lnTo>
                  <a:lnTo>
                    <a:pt x="25114" y="65951"/>
                  </a:lnTo>
                  <a:lnTo>
                    <a:pt x="25357" y="64976"/>
                  </a:lnTo>
                  <a:lnTo>
                    <a:pt x="25540" y="63940"/>
                  </a:lnTo>
                  <a:lnTo>
                    <a:pt x="25601" y="62964"/>
                  </a:lnTo>
                  <a:lnTo>
                    <a:pt x="25540" y="61928"/>
                  </a:lnTo>
                  <a:lnTo>
                    <a:pt x="25418" y="60953"/>
                  </a:lnTo>
                  <a:lnTo>
                    <a:pt x="25175" y="59978"/>
                  </a:lnTo>
                  <a:lnTo>
                    <a:pt x="24870" y="58393"/>
                  </a:lnTo>
                  <a:lnTo>
                    <a:pt x="24748" y="57662"/>
                  </a:lnTo>
                  <a:lnTo>
                    <a:pt x="24748" y="56869"/>
                  </a:lnTo>
                  <a:lnTo>
                    <a:pt x="24809" y="56016"/>
                  </a:lnTo>
                  <a:lnTo>
                    <a:pt x="24931" y="55162"/>
                  </a:lnTo>
                  <a:lnTo>
                    <a:pt x="25357" y="53456"/>
                  </a:lnTo>
                  <a:lnTo>
                    <a:pt x="25845" y="51505"/>
                  </a:lnTo>
                  <a:lnTo>
                    <a:pt x="26272" y="49555"/>
                  </a:lnTo>
                  <a:lnTo>
                    <a:pt x="26516" y="47543"/>
                  </a:lnTo>
                  <a:lnTo>
                    <a:pt x="26759" y="45532"/>
                  </a:lnTo>
                  <a:lnTo>
                    <a:pt x="26881" y="43459"/>
                  </a:lnTo>
                  <a:lnTo>
                    <a:pt x="26942" y="41387"/>
                  </a:lnTo>
                  <a:lnTo>
                    <a:pt x="26942" y="39376"/>
                  </a:lnTo>
                  <a:lnTo>
                    <a:pt x="26881" y="38339"/>
                  </a:lnTo>
                  <a:lnTo>
                    <a:pt x="26820" y="37364"/>
                  </a:lnTo>
                  <a:lnTo>
                    <a:pt x="26455" y="35414"/>
                  </a:lnTo>
                  <a:lnTo>
                    <a:pt x="26272" y="34377"/>
                  </a:lnTo>
                  <a:lnTo>
                    <a:pt x="26150" y="33890"/>
                  </a:lnTo>
                  <a:lnTo>
                    <a:pt x="26089" y="33646"/>
                  </a:lnTo>
                  <a:lnTo>
                    <a:pt x="26150" y="33402"/>
                  </a:lnTo>
                  <a:lnTo>
                    <a:pt x="26211" y="32976"/>
                  </a:lnTo>
                  <a:lnTo>
                    <a:pt x="26211" y="32610"/>
                  </a:lnTo>
                  <a:lnTo>
                    <a:pt x="26150" y="31817"/>
                  </a:lnTo>
                  <a:lnTo>
                    <a:pt x="26150" y="28770"/>
                  </a:lnTo>
                  <a:lnTo>
                    <a:pt x="26211" y="28282"/>
                  </a:lnTo>
                  <a:lnTo>
                    <a:pt x="26333" y="27856"/>
                  </a:lnTo>
                  <a:lnTo>
                    <a:pt x="26881" y="26027"/>
                  </a:lnTo>
                  <a:lnTo>
                    <a:pt x="27003" y="25661"/>
                  </a:lnTo>
                  <a:lnTo>
                    <a:pt x="27369" y="26758"/>
                  </a:lnTo>
                  <a:lnTo>
                    <a:pt x="27735" y="27856"/>
                  </a:lnTo>
                  <a:lnTo>
                    <a:pt x="27918" y="28526"/>
                  </a:lnTo>
                  <a:lnTo>
                    <a:pt x="28100" y="29196"/>
                  </a:lnTo>
                  <a:lnTo>
                    <a:pt x="28405" y="30598"/>
                  </a:lnTo>
                  <a:lnTo>
                    <a:pt x="28588" y="31269"/>
                  </a:lnTo>
                  <a:lnTo>
                    <a:pt x="28832" y="32000"/>
                  </a:lnTo>
                  <a:lnTo>
                    <a:pt x="29380" y="33341"/>
                  </a:lnTo>
                  <a:lnTo>
                    <a:pt x="29990" y="34682"/>
                  </a:lnTo>
                  <a:lnTo>
                    <a:pt x="30660" y="36023"/>
                  </a:lnTo>
                  <a:lnTo>
                    <a:pt x="31270" y="37242"/>
                  </a:lnTo>
                  <a:lnTo>
                    <a:pt x="31879" y="38522"/>
                  </a:lnTo>
                  <a:lnTo>
                    <a:pt x="32123" y="39010"/>
                  </a:lnTo>
                  <a:lnTo>
                    <a:pt x="32306" y="39498"/>
                  </a:lnTo>
                  <a:lnTo>
                    <a:pt x="32306" y="39680"/>
                  </a:lnTo>
                  <a:lnTo>
                    <a:pt x="32245" y="39924"/>
                  </a:lnTo>
                  <a:lnTo>
                    <a:pt x="32245" y="40168"/>
                  </a:lnTo>
                  <a:lnTo>
                    <a:pt x="32245" y="40473"/>
                  </a:lnTo>
                  <a:lnTo>
                    <a:pt x="32367" y="40899"/>
                  </a:lnTo>
                  <a:lnTo>
                    <a:pt x="32489" y="41387"/>
                  </a:lnTo>
                  <a:lnTo>
                    <a:pt x="32794" y="42240"/>
                  </a:lnTo>
                  <a:lnTo>
                    <a:pt x="32855" y="42606"/>
                  </a:lnTo>
                  <a:lnTo>
                    <a:pt x="32916" y="42972"/>
                  </a:lnTo>
                  <a:lnTo>
                    <a:pt x="32977" y="44069"/>
                  </a:lnTo>
                  <a:lnTo>
                    <a:pt x="33038" y="44496"/>
                  </a:lnTo>
                  <a:lnTo>
                    <a:pt x="33160" y="44922"/>
                  </a:lnTo>
                  <a:lnTo>
                    <a:pt x="33281" y="45166"/>
                  </a:lnTo>
                  <a:lnTo>
                    <a:pt x="33464" y="45288"/>
                  </a:lnTo>
                  <a:lnTo>
                    <a:pt x="33647" y="45288"/>
                  </a:lnTo>
                  <a:lnTo>
                    <a:pt x="33769" y="45166"/>
                  </a:lnTo>
                  <a:lnTo>
                    <a:pt x="33830" y="45044"/>
                  </a:lnTo>
                  <a:lnTo>
                    <a:pt x="33891" y="44800"/>
                  </a:lnTo>
                  <a:lnTo>
                    <a:pt x="33952" y="44557"/>
                  </a:lnTo>
                  <a:lnTo>
                    <a:pt x="33891" y="44008"/>
                  </a:lnTo>
                  <a:lnTo>
                    <a:pt x="33830" y="43520"/>
                  </a:lnTo>
                  <a:lnTo>
                    <a:pt x="33830" y="43277"/>
                  </a:lnTo>
                  <a:lnTo>
                    <a:pt x="33830" y="43216"/>
                  </a:lnTo>
                  <a:lnTo>
                    <a:pt x="33891" y="43094"/>
                  </a:lnTo>
                  <a:lnTo>
                    <a:pt x="33952" y="43216"/>
                  </a:lnTo>
                  <a:lnTo>
                    <a:pt x="34013" y="43338"/>
                  </a:lnTo>
                  <a:lnTo>
                    <a:pt x="34013" y="43642"/>
                  </a:lnTo>
                  <a:lnTo>
                    <a:pt x="34135" y="44496"/>
                  </a:lnTo>
                  <a:lnTo>
                    <a:pt x="34135" y="45105"/>
                  </a:lnTo>
                  <a:lnTo>
                    <a:pt x="34196" y="45349"/>
                  </a:lnTo>
                  <a:lnTo>
                    <a:pt x="34318" y="45654"/>
                  </a:lnTo>
                  <a:lnTo>
                    <a:pt x="34440" y="45776"/>
                  </a:lnTo>
                  <a:lnTo>
                    <a:pt x="34561" y="45837"/>
                  </a:lnTo>
                  <a:lnTo>
                    <a:pt x="34744" y="45837"/>
                  </a:lnTo>
                  <a:lnTo>
                    <a:pt x="34866" y="45776"/>
                  </a:lnTo>
                  <a:lnTo>
                    <a:pt x="34988" y="45593"/>
                  </a:lnTo>
                  <a:lnTo>
                    <a:pt x="35049" y="45410"/>
                  </a:lnTo>
                  <a:lnTo>
                    <a:pt x="35049" y="44922"/>
                  </a:lnTo>
                  <a:lnTo>
                    <a:pt x="34988" y="44130"/>
                  </a:lnTo>
                  <a:lnTo>
                    <a:pt x="34988" y="43703"/>
                  </a:lnTo>
                  <a:lnTo>
                    <a:pt x="34988" y="43277"/>
                  </a:lnTo>
                  <a:lnTo>
                    <a:pt x="35354" y="44252"/>
                  </a:lnTo>
                  <a:lnTo>
                    <a:pt x="35659" y="45166"/>
                  </a:lnTo>
                  <a:lnTo>
                    <a:pt x="35902" y="45593"/>
                  </a:lnTo>
                  <a:lnTo>
                    <a:pt x="36024" y="45776"/>
                  </a:lnTo>
                  <a:lnTo>
                    <a:pt x="36207" y="45898"/>
                  </a:lnTo>
                  <a:lnTo>
                    <a:pt x="36390" y="45959"/>
                  </a:lnTo>
                  <a:lnTo>
                    <a:pt x="36573" y="45898"/>
                  </a:lnTo>
                  <a:lnTo>
                    <a:pt x="36695" y="45776"/>
                  </a:lnTo>
                  <a:lnTo>
                    <a:pt x="36756" y="45593"/>
                  </a:lnTo>
                  <a:lnTo>
                    <a:pt x="36756" y="45227"/>
                  </a:lnTo>
                  <a:lnTo>
                    <a:pt x="36695" y="44861"/>
                  </a:lnTo>
                  <a:lnTo>
                    <a:pt x="36390" y="44191"/>
                  </a:lnTo>
                  <a:lnTo>
                    <a:pt x="36146" y="43459"/>
                  </a:lnTo>
                  <a:lnTo>
                    <a:pt x="36024" y="43094"/>
                  </a:lnTo>
                  <a:lnTo>
                    <a:pt x="35963" y="42789"/>
                  </a:lnTo>
                  <a:lnTo>
                    <a:pt x="35963" y="42789"/>
                  </a:lnTo>
                  <a:lnTo>
                    <a:pt x="36207" y="43033"/>
                  </a:lnTo>
                  <a:lnTo>
                    <a:pt x="36451" y="43338"/>
                  </a:lnTo>
                  <a:lnTo>
                    <a:pt x="36878" y="43947"/>
                  </a:lnTo>
                  <a:lnTo>
                    <a:pt x="37061" y="44252"/>
                  </a:lnTo>
                  <a:lnTo>
                    <a:pt x="37304" y="44557"/>
                  </a:lnTo>
                  <a:lnTo>
                    <a:pt x="37487" y="44739"/>
                  </a:lnTo>
                  <a:lnTo>
                    <a:pt x="37670" y="44800"/>
                  </a:lnTo>
                  <a:lnTo>
                    <a:pt x="37853" y="44800"/>
                  </a:lnTo>
                  <a:lnTo>
                    <a:pt x="37975" y="44739"/>
                  </a:lnTo>
                  <a:lnTo>
                    <a:pt x="38097" y="44618"/>
                  </a:lnTo>
                  <a:lnTo>
                    <a:pt x="38158" y="44496"/>
                  </a:lnTo>
                  <a:lnTo>
                    <a:pt x="38158" y="44313"/>
                  </a:lnTo>
                  <a:lnTo>
                    <a:pt x="38097" y="44130"/>
                  </a:lnTo>
                  <a:lnTo>
                    <a:pt x="37975" y="43825"/>
                  </a:lnTo>
                  <a:lnTo>
                    <a:pt x="37792" y="43581"/>
                  </a:lnTo>
                  <a:lnTo>
                    <a:pt x="37182" y="42423"/>
                  </a:lnTo>
                  <a:lnTo>
                    <a:pt x="36878" y="41814"/>
                  </a:lnTo>
                  <a:lnTo>
                    <a:pt x="36695" y="41509"/>
                  </a:lnTo>
                  <a:lnTo>
                    <a:pt x="36634" y="41204"/>
                  </a:lnTo>
                  <a:lnTo>
                    <a:pt x="36817" y="41326"/>
                  </a:lnTo>
                  <a:lnTo>
                    <a:pt x="37000" y="41509"/>
                  </a:lnTo>
                  <a:lnTo>
                    <a:pt x="37182" y="41692"/>
                  </a:lnTo>
                  <a:lnTo>
                    <a:pt x="37365" y="41875"/>
                  </a:lnTo>
                  <a:lnTo>
                    <a:pt x="37792" y="42119"/>
                  </a:lnTo>
                  <a:lnTo>
                    <a:pt x="38219" y="42179"/>
                  </a:lnTo>
                  <a:lnTo>
                    <a:pt x="38584" y="42240"/>
                  </a:lnTo>
                  <a:lnTo>
                    <a:pt x="38706" y="42179"/>
                  </a:lnTo>
                  <a:lnTo>
                    <a:pt x="38889" y="42119"/>
                  </a:lnTo>
                  <a:lnTo>
                    <a:pt x="38950" y="41997"/>
                  </a:lnTo>
                  <a:lnTo>
                    <a:pt x="39011" y="41936"/>
                  </a:lnTo>
                  <a:lnTo>
                    <a:pt x="39011" y="41753"/>
                  </a:lnTo>
                  <a:lnTo>
                    <a:pt x="38889" y="41570"/>
                  </a:lnTo>
                  <a:lnTo>
                    <a:pt x="38706" y="41387"/>
                  </a:lnTo>
                  <a:lnTo>
                    <a:pt x="38402" y="41204"/>
                  </a:lnTo>
                  <a:lnTo>
                    <a:pt x="38158" y="40960"/>
                  </a:lnTo>
                  <a:lnTo>
                    <a:pt x="37609" y="40412"/>
                  </a:lnTo>
                  <a:lnTo>
                    <a:pt x="37182" y="39802"/>
                  </a:lnTo>
                  <a:lnTo>
                    <a:pt x="36695" y="39254"/>
                  </a:lnTo>
                  <a:lnTo>
                    <a:pt x="36451" y="39010"/>
                  </a:lnTo>
                  <a:lnTo>
                    <a:pt x="36207" y="38766"/>
                  </a:lnTo>
                  <a:lnTo>
                    <a:pt x="35902" y="38583"/>
                  </a:lnTo>
                  <a:lnTo>
                    <a:pt x="35598" y="38461"/>
                  </a:lnTo>
                  <a:lnTo>
                    <a:pt x="35110" y="38461"/>
                  </a:lnTo>
                  <a:lnTo>
                    <a:pt x="34988" y="38400"/>
                  </a:lnTo>
                  <a:lnTo>
                    <a:pt x="34927" y="38218"/>
                  </a:lnTo>
                  <a:lnTo>
                    <a:pt x="34866" y="38096"/>
                  </a:lnTo>
                  <a:lnTo>
                    <a:pt x="34683" y="37669"/>
                  </a:lnTo>
                  <a:lnTo>
                    <a:pt x="34440" y="36938"/>
                  </a:lnTo>
                  <a:lnTo>
                    <a:pt x="34257" y="36145"/>
                  </a:lnTo>
                  <a:lnTo>
                    <a:pt x="34074" y="35414"/>
                  </a:lnTo>
                  <a:lnTo>
                    <a:pt x="33952" y="34621"/>
                  </a:lnTo>
                  <a:lnTo>
                    <a:pt x="33891" y="33646"/>
                  </a:lnTo>
                  <a:lnTo>
                    <a:pt x="33769" y="32732"/>
                  </a:lnTo>
                  <a:lnTo>
                    <a:pt x="33586" y="31939"/>
                  </a:lnTo>
                  <a:lnTo>
                    <a:pt x="33342" y="31147"/>
                  </a:lnTo>
                  <a:lnTo>
                    <a:pt x="33099" y="30355"/>
                  </a:lnTo>
                  <a:lnTo>
                    <a:pt x="32794" y="29562"/>
                  </a:lnTo>
                  <a:lnTo>
                    <a:pt x="32550" y="28953"/>
                  </a:lnTo>
                  <a:lnTo>
                    <a:pt x="32428" y="28648"/>
                  </a:lnTo>
                  <a:lnTo>
                    <a:pt x="32245" y="28343"/>
                  </a:lnTo>
                  <a:lnTo>
                    <a:pt x="32001" y="27916"/>
                  </a:lnTo>
                  <a:lnTo>
                    <a:pt x="31879" y="27734"/>
                  </a:lnTo>
                  <a:lnTo>
                    <a:pt x="31819" y="27490"/>
                  </a:lnTo>
                  <a:lnTo>
                    <a:pt x="31758" y="27124"/>
                  </a:lnTo>
                  <a:lnTo>
                    <a:pt x="31697" y="26697"/>
                  </a:lnTo>
                  <a:lnTo>
                    <a:pt x="31697" y="25905"/>
                  </a:lnTo>
                  <a:lnTo>
                    <a:pt x="31514" y="24320"/>
                  </a:lnTo>
                  <a:lnTo>
                    <a:pt x="31270" y="22735"/>
                  </a:lnTo>
                  <a:lnTo>
                    <a:pt x="30965" y="21212"/>
                  </a:lnTo>
                  <a:lnTo>
                    <a:pt x="30965" y="20846"/>
                  </a:lnTo>
                  <a:lnTo>
                    <a:pt x="31026" y="20480"/>
                  </a:lnTo>
                  <a:lnTo>
                    <a:pt x="31026" y="19688"/>
                  </a:lnTo>
                  <a:lnTo>
                    <a:pt x="31026" y="18834"/>
                  </a:lnTo>
                  <a:lnTo>
                    <a:pt x="30965" y="18042"/>
                  </a:lnTo>
                  <a:lnTo>
                    <a:pt x="30904" y="17676"/>
                  </a:lnTo>
                  <a:lnTo>
                    <a:pt x="30782" y="17311"/>
                  </a:lnTo>
                  <a:lnTo>
                    <a:pt x="30478" y="16640"/>
                  </a:lnTo>
                  <a:lnTo>
                    <a:pt x="30112" y="16031"/>
                  </a:lnTo>
                  <a:lnTo>
                    <a:pt x="29746" y="15421"/>
                  </a:lnTo>
                  <a:lnTo>
                    <a:pt x="29502" y="15116"/>
                  </a:lnTo>
                  <a:lnTo>
                    <a:pt x="29258" y="14812"/>
                  </a:lnTo>
                  <a:lnTo>
                    <a:pt x="28954" y="14629"/>
                  </a:lnTo>
                  <a:lnTo>
                    <a:pt x="28649" y="14446"/>
                  </a:lnTo>
                  <a:lnTo>
                    <a:pt x="27978" y="14141"/>
                  </a:lnTo>
                  <a:lnTo>
                    <a:pt x="27247" y="13958"/>
                  </a:lnTo>
                  <a:lnTo>
                    <a:pt x="26455" y="13836"/>
                  </a:lnTo>
                  <a:lnTo>
                    <a:pt x="25662" y="13775"/>
                  </a:lnTo>
                  <a:lnTo>
                    <a:pt x="24748" y="13775"/>
                  </a:lnTo>
                  <a:lnTo>
                    <a:pt x="24565" y="13653"/>
                  </a:lnTo>
                  <a:lnTo>
                    <a:pt x="24260" y="13471"/>
                  </a:lnTo>
                  <a:lnTo>
                    <a:pt x="22919" y="12617"/>
                  </a:lnTo>
                  <a:lnTo>
                    <a:pt x="22554" y="12373"/>
                  </a:lnTo>
                  <a:lnTo>
                    <a:pt x="22432" y="12313"/>
                  </a:lnTo>
                  <a:lnTo>
                    <a:pt x="22310" y="12252"/>
                  </a:lnTo>
                  <a:lnTo>
                    <a:pt x="22310" y="12130"/>
                  </a:lnTo>
                  <a:lnTo>
                    <a:pt x="22127" y="10728"/>
                  </a:lnTo>
                  <a:lnTo>
                    <a:pt x="22066" y="10118"/>
                  </a:lnTo>
                  <a:lnTo>
                    <a:pt x="22066" y="9996"/>
                  </a:lnTo>
                  <a:lnTo>
                    <a:pt x="22188" y="9874"/>
                  </a:lnTo>
                  <a:lnTo>
                    <a:pt x="22493" y="9631"/>
                  </a:lnTo>
                  <a:lnTo>
                    <a:pt x="22615" y="9448"/>
                  </a:lnTo>
                  <a:lnTo>
                    <a:pt x="22676" y="9204"/>
                  </a:lnTo>
                  <a:lnTo>
                    <a:pt x="22858" y="8777"/>
                  </a:lnTo>
                  <a:lnTo>
                    <a:pt x="23224" y="7497"/>
                  </a:lnTo>
                  <a:lnTo>
                    <a:pt x="23407" y="6766"/>
                  </a:lnTo>
                  <a:lnTo>
                    <a:pt x="23529" y="6034"/>
                  </a:lnTo>
                  <a:lnTo>
                    <a:pt x="23651" y="5303"/>
                  </a:lnTo>
                  <a:lnTo>
                    <a:pt x="23651" y="4511"/>
                  </a:lnTo>
                  <a:lnTo>
                    <a:pt x="23590" y="3779"/>
                  </a:lnTo>
                  <a:lnTo>
                    <a:pt x="23468" y="3048"/>
                  </a:lnTo>
                  <a:lnTo>
                    <a:pt x="23285" y="2316"/>
                  </a:lnTo>
                  <a:lnTo>
                    <a:pt x="22919" y="1646"/>
                  </a:lnTo>
                  <a:lnTo>
                    <a:pt x="22493" y="1158"/>
                  </a:lnTo>
                  <a:lnTo>
                    <a:pt x="22005" y="731"/>
                  </a:lnTo>
                  <a:lnTo>
                    <a:pt x="21456" y="366"/>
                  </a:lnTo>
                  <a:lnTo>
                    <a:pt x="20786" y="122"/>
                  </a:lnTo>
                  <a:lnTo>
                    <a:pt x="19994" y="61"/>
                  </a:lnTo>
                  <a:lnTo>
                    <a:pt x="19445"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9" name="Google Shape;115;p18">
            <a:extLst>
              <a:ext uri="{FF2B5EF4-FFF2-40B4-BE49-F238E27FC236}">
                <a16:creationId xmlns:a16="http://schemas.microsoft.com/office/drawing/2014/main" id="{7C0A98DA-BB43-41AD-AD7E-05346F6C5192}"/>
              </a:ext>
            </a:extLst>
          </p:cNvPr>
          <p:cNvSpPr/>
          <p:nvPr/>
        </p:nvSpPr>
        <p:spPr>
          <a:xfrm rot="18900000" flipH="1">
            <a:off x="7621267" y="2844833"/>
            <a:ext cx="669489" cy="669489"/>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4;p18">
            <a:extLst>
              <a:ext uri="{FF2B5EF4-FFF2-40B4-BE49-F238E27FC236}">
                <a16:creationId xmlns:a16="http://schemas.microsoft.com/office/drawing/2014/main" id="{A865C94C-6BF0-42CD-B87A-96B69851086D}"/>
              </a:ext>
            </a:extLst>
          </p:cNvPr>
          <p:cNvSpPr/>
          <p:nvPr/>
        </p:nvSpPr>
        <p:spPr>
          <a:xfrm rot="4499367">
            <a:off x="7701643" y="197659"/>
            <a:ext cx="881478" cy="864587"/>
          </a:xfrm>
          <a:prstGeom prst="wedgeEllipseCallout">
            <a:avLst>
              <a:gd name="adj1" fmla="val -20833"/>
              <a:gd name="adj2" fmla="val 625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5;p18">
            <a:extLst>
              <a:ext uri="{FF2B5EF4-FFF2-40B4-BE49-F238E27FC236}">
                <a16:creationId xmlns:a16="http://schemas.microsoft.com/office/drawing/2014/main" id="{F22D8158-313D-453A-8500-D2D5CCE97924}"/>
              </a:ext>
            </a:extLst>
          </p:cNvPr>
          <p:cNvSpPr/>
          <p:nvPr/>
        </p:nvSpPr>
        <p:spPr>
          <a:xfrm rot="2700000">
            <a:off x="5914492" y="910158"/>
            <a:ext cx="669489" cy="669489"/>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6;p18">
            <a:extLst>
              <a:ext uri="{FF2B5EF4-FFF2-40B4-BE49-F238E27FC236}">
                <a16:creationId xmlns:a16="http://schemas.microsoft.com/office/drawing/2014/main" id="{FFD88DEF-A32D-4291-84A4-6B9F8333C115}"/>
              </a:ext>
            </a:extLst>
          </p:cNvPr>
          <p:cNvSpPr/>
          <p:nvPr/>
        </p:nvSpPr>
        <p:spPr>
          <a:xfrm>
            <a:off x="7298796" y="1374081"/>
            <a:ext cx="176100" cy="154200"/>
          </a:xfrm>
          <a:prstGeom prst="hear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30;p18">
            <a:extLst>
              <a:ext uri="{FF2B5EF4-FFF2-40B4-BE49-F238E27FC236}">
                <a16:creationId xmlns:a16="http://schemas.microsoft.com/office/drawing/2014/main" id="{E4D1D466-CE0B-4462-9930-F26697AB1BB9}"/>
              </a:ext>
            </a:extLst>
          </p:cNvPr>
          <p:cNvGrpSpPr/>
          <p:nvPr/>
        </p:nvGrpSpPr>
        <p:grpSpPr>
          <a:xfrm>
            <a:off x="6073425" y="1069135"/>
            <a:ext cx="369393" cy="382046"/>
            <a:chOff x="6331694" y="2005517"/>
            <a:chExt cx="222566" cy="230190"/>
          </a:xfrm>
        </p:grpSpPr>
        <p:sp>
          <p:nvSpPr>
            <p:cNvPr id="20" name="Google Shape;131;p18">
              <a:extLst>
                <a:ext uri="{FF2B5EF4-FFF2-40B4-BE49-F238E27FC236}">
                  <a16:creationId xmlns:a16="http://schemas.microsoft.com/office/drawing/2014/main" id="{D9734309-EF52-4C41-9DAB-DC2AD2E0601E}"/>
                </a:ext>
              </a:extLst>
            </p:cNvPr>
            <p:cNvSpPr/>
            <p:nvPr/>
          </p:nvSpPr>
          <p:spPr>
            <a:xfrm>
              <a:off x="6331694" y="2005517"/>
              <a:ext cx="222566" cy="180097"/>
            </a:xfrm>
            <a:custGeom>
              <a:avLst/>
              <a:gdLst/>
              <a:ahLst/>
              <a:cxnLst/>
              <a:rect l="l" t="t" r="r" b="b"/>
              <a:pathLst>
                <a:path w="222566" h="180097" extrusionOk="0">
                  <a:moveTo>
                    <a:pt x="29835" y="180097"/>
                  </a:moveTo>
                  <a:lnTo>
                    <a:pt x="192732" y="180097"/>
                  </a:lnTo>
                  <a:cubicBezTo>
                    <a:pt x="209439" y="180097"/>
                    <a:pt x="222567" y="166977"/>
                    <a:pt x="222567" y="150280"/>
                  </a:cubicBezTo>
                  <a:lnTo>
                    <a:pt x="222567" y="29817"/>
                  </a:lnTo>
                  <a:cubicBezTo>
                    <a:pt x="222567" y="13120"/>
                    <a:pt x="209439" y="0"/>
                    <a:pt x="192732" y="0"/>
                  </a:cubicBezTo>
                  <a:lnTo>
                    <a:pt x="29835" y="0"/>
                  </a:lnTo>
                  <a:cubicBezTo>
                    <a:pt x="13127" y="0"/>
                    <a:pt x="0" y="13120"/>
                    <a:pt x="0" y="29817"/>
                  </a:cubicBezTo>
                  <a:lnTo>
                    <a:pt x="0" y="150280"/>
                  </a:lnTo>
                  <a:cubicBezTo>
                    <a:pt x="0" y="166977"/>
                    <a:pt x="13127" y="180097"/>
                    <a:pt x="29835" y="180097"/>
                  </a:cubicBezTo>
                  <a:close/>
                  <a:moveTo>
                    <a:pt x="17304" y="30414"/>
                  </a:moveTo>
                  <a:cubicBezTo>
                    <a:pt x="17304" y="23854"/>
                    <a:pt x="22674" y="18487"/>
                    <a:pt x="29238" y="18487"/>
                  </a:cubicBezTo>
                  <a:lnTo>
                    <a:pt x="192135" y="18487"/>
                  </a:lnTo>
                  <a:cubicBezTo>
                    <a:pt x="198699" y="18487"/>
                    <a:pt x="204069" y="23854"/>
                    <a:pt x="204069" y="30414"/>
                  </a:cubicBezTo>
                  <a:lnTo>
                    <a:pt x="204069" y="150876"/>
                  </a:lnTo>
                  <a:cubicBezTo>
                    <a:pt x="204069" y="157436"/>
                    <a:pt x="198699" y="162803"/>
                    <a:pt x="192135" y="162803"/>
                  </a:cubicBezTo>
                  <a:lnTo>
                    <a:pt x="29238" y="162803"/>
                  </a:lnTo>
                  <a:cubicBezTo>
                    <a:pt x="22674" y="162803"/>
                    <a:pt x="17304" y="157436"/>
                    <a:pt x="17304" y="150876"/>
                  </a:cubicBezTo>
                  <a:lnTo>
                    <a:pt x="17304" y="3041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32;p18">
              <a:extLst>
                <a:ext uri="{FF2B5EF4-FFF2-40B4-BE49-F238E27FC236}">
                  <a16:creationId xmlns:a16="http://schemas.microsoft.com/office/drawing/2014/main" id="{34843B93-05A4-4CCB-B198-895DDCC3910C}"/>
                </a:ext>
              </a:extLst>
            </p:cNvPr>
            <p:cNvSpPr/>
            <p:nvPr/>
          </p:nvSpPr>
          <p:spPr>
            <a:xfrm>
              <a:off x="6397330" y="2197541"/>
              <a:ext cx="91890" cy="38166"/>
            </a:xfrm>
            <a:custGeom>
              <a:avLst/>
              <a:gdLst/>
              <a:ahLst/>
              <a:cxnLst/>
              <a:rect l="l" t="t" r="r" b="b"/>
              <a:pathLst>
                <a:path w="91890" h="38166" extrusionOk="0">
                  <a:moveTo>
                    <a:pt x="45349" y="0"/>
                  </a:moveTo>
                  <a:cubicBezTo>
                    <a:pt x="45349" y="0"/>
                    <a:pt x="45349" y="0"/>
                    <a:pt x="45349" y="0"/>
                  </a:cubicBezTo>
                  <a:cubicBezTo>
                    <a:pt x="40575" y="0"/>
                    <a:pt x="36398" y="4175"/>
                    <a:pt x="36398" y="8945"/>
                  </a:cubicBezTo>
                  <a:lnTo>
                    <a:pt x="36398" y="20276"/>
                  </a:lnTo>
                  <a:lnTo>
                    <a:pt x="8950" y="20276"/>
                  </a:lnTo>
                  <a:cubicBezTo>
                    <a:pt x="4177" y="20276"/>
                    <a:pt x="0" y="24450"/>
                    <a:pt x="0" y="29221"/>
                  </a:cubicBezTo>
                  <a:cubicBezTo>
                    <a:pt x="0" y="33992"/>
                    <a:pt x="4177" y="38166"/>
                    <a:pt x="8950" y="38166"/>
                  </a:cubicBezTo>
                  <a:lnTo>
                    <a:pt x="82941" y="38166"/>
                  </a:lnTo>
                  <a:cubicBezTo>
                    <a:pt x="87714" y="38166"/>
                    <a:pt x="91891" y="33992"/>
                    <a:pt x="91891" y="29221"/>
                  </a:cubicBezTo>
                  <a:cubicBezTo>
                    <a:pt x="91891" y="24450"/>
                    <a:pt x="87714" y="20276"/>
                    <a:pt x="82941" y="20276"/>
                  </a:cubicBezTo>
                  <a:lnTo>
                    <a:pt x="54896" y="20276"/>
                  </a:lnTo>
                  <a:lnTo>
                    <a:pt x="54896" y="8945"/>
                  </a:lnTo>
                  <a:cubicBezTo>
                    <a:pt x="54299" y="4175"/>
                    <a:pt x="50719" y="0"/>
                    <a:pt x="4534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33;p18">
              <a:extLst>
                <a:ext uri="{FF2B5EF4-FFF2-40B4-BE49-F238E27FC236}">
                  <a16:creationId xmlns:a16="http://schemas.microsoft.com/office/drawing/2014/main" id="{180013DE-B1CA-4B12-9F2C-DD59E81FE822}"/>
                </a:ext>
              </a:extLst>
            </p:cNvPr>
            <p:cNvSpPr/>
            <p:nvPr/>
          </p:nvSpPr>
          <p:spPr>
            <a:xfrm>
              <a:off x="6381816" y="2058592"/>
              <a:ext cx="122918" cy="75139"/>
            </a:xfrm>
            <a:custGeom>
              <a:avLst/>
              <a:gdLst/>
              <a:ahLst/>
              <a:cxnLst/>
              <a:rect l="l" t="t" r="r" b="b"/>
              <a:pathLst>
                <a:path w="122918" h="75139" extrusionOk="0">
                  <a:moveTo>
                    <a:pt x="113372" y="32203"/>
                  </a:moveTo>
                  <a:lnTo>
                    <a:pt x="88311" y="32203"/>
                  </a:lnTo>
                  <a:lnTo>
                    <a:pt x="80554" y="7752"/>
                  </a:lnTo>
                  <a:cubicBezTo>
                    <a:pt x="79360" y="3578"/>
                    <a:pt x="75183" y="0"/>
                    <a:pt x="70410" y="0"/>
                  </a:cubicBezTo>
                  <a:cubicBezTo>
                    <a:pt x="65636" y="0"/>
                    <a:pt x="61460" y="2982"/>
                    <a:pt x="60266" y="7156"/>
                  </a:cubicBezTo>
                  <a:lnTo>
                    <a:pt x="45945" y="46515"/>
                  </a:lnTo>
                  <a:lnTo>
                    <a:pt x="39382" y="33395"/>
                  </a:lnTo>
                  <a:cubicBezTo>
                    <a:pt x="36995" y="29221"/>
                    <a:pt x="32818" y="26239"/>
                    <a:pt x="28045" y="26239"/>
                  </a:cubicBezTo>
                  <a:lnTo>
                    <a:pt x="8950" y="26239"/>
                  </a:lnTo>
                  <a:cubicBezTo>
                    <a:pt x="4177" y="26239"/>
                    <a:pt x="0" y="30414"/>
                    <a:pt x="0" y="35184"/>
                  </a:cubicBezTo>
                  <a:cubicBezTo>
                    <a:pt x="0" y="39955"/>
                    <a:pt x="4177" y="44130"/>
                    <a:pt x="8950" y="44130"/>
                  </a:cubicBezTo>
                  <a:lnTo>
                    <a:pt x="25061" y="44130"/>
                  </a:lnTo>
                  <a:lnTo>
                    <a:pt x="37592" y="69176"/>
                  </a:lnTo>
                  <a:cubicBezTo>
                    <a:pt x="39382" y="72754"/>
                    <a:pt x="42962" y="75140"/>
                    <a:pt x="47139" y="75140"/>
                  </a:cubicBezTo>
                  <a:cubicBezTo>
                    <a:pt x="47139" y="75140"/>
                    <a:pt x="47736" y="75140"/>
                    <a:pt x="47736" y="75140"/>
                  </a:cubicBezTo>
                  <a:cubicBezTo>
                    <a:pt x="51912" y="75140"/>
                    <a:pt x="55493" y="72158"/>
                    <a:pt x="57283" y="67984"/>
                  </a:cubicBezTo>
                  <a:lnTo>
                    <a:pt x="70410" y="32203"/>
                  </a:lnTo>
                  <a:lnTo>
                    <a:pt x="72797" y="39955"/>
                  </a:lnTo>
                  <a:cubicBezTo>
                    <a:pt x="74587" y="45919"/>
                    <a:pt x="79957" y="49497"/>
                    <a:pt x="85924" y="49497"/>
                  </a:cubicBezTo>
                  <a:lnTo>
                    <a:pt x="113969" y="49497"/>
                  </a:lnTo>
                  <a:cubicBezTo>
                    <a:pt x="118742" y="49497"/>
                    <a:pt x="122919" y="45322"/>
                    <a:pt x="122919" y="40552"/>
                  </a:cubicBezTo>
                  <a:cubicBezTo>
                    <a:pt x="122322" y="36377"/>
                    <a:pt x="118145" y="32203"/>
                    <a:pt x="113372" y="3220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 name="Google Shape;127;p18">
            <a:extLst>
              <a:ext uri="{FF2B5EF4-FFF2-40B4-BE49-F238E27FC236}">
                <a16:creationId xmlns:a16="http://schemas.microsoft.com/office/drawing/2014/main" id="{65DF32A7-11A0-4BB8-835C-163802A56B01}"/>
              </a:ext>
            </a:extLst>
          </p:cNvPr>
          <p:cNvGrpSpPr/>
          <p:nvPr/>
        </p:nvGrpSpPr>
        <p:grpSpPr>
          <a:xfrm>
            <a:off x="7952506" y="359732"/>
            <a:ext cx="451653" cy="411770"/>
            <a:chOff x="7037564" y="876612"/>
            <a:chExt cx="272129" cy="248099"/>
          </a:xfrm>
        </p:grpSpPr>
        <p:sp>
          <p:nvSpPr>
            <p:cNvPr id="24" name="Google Shape;128;p18">
              <a:extLst>
                <a:ext uri="{FF2B5EF4-FFF2-40B4-BE49-F238E27FC236}">
                  <a16:creationId xmlns:a16="http://schemas.microsoft.com/office/drawing/2014/main" id="{5100BE94-97F9-40BD-9BB6-5FD4622436D7}"/>
                </a:ext>
              </a:extLst>
            </p:cNvPr>
            <p:cNvSpPr/>
            <p:nvPr/>
          </p:nvSpPr>
          <p:spPr>
            <a:xfrm>
              <a:off x="7037564" y="876612"/>
              <a:ext cx="272129" cy="248099"/>
            </a:xfrm>
            <a:custGeom>
              <a:avLst/>
              <a:gdLst/>
              <a:ahLst/>
              <a:cxnLst/>
              <a:rect l="l" t="t" r="r" b="b"/>
              <a:pathLst>
                <a:path w="272129" h="248099" extrusionOk="0">
                  <a:moveTo>
                    <a:pt x="8969" y="248099"/>
                  </a:moveTo>
                  <a:cubicBezTo>
                    <a:pt x="10759" y="248099"/>
                    <a:pt x="13146" y="247503"/>
                    <a:pt x="14936" y="245714"/>
                  </a:cubicBezTo>
                  <a:lnTo>
                    <a:pt x="74605" y="193832"/>
                  </a:lnTo>
                  <a:cubicBezTo>
                    <a:pt x="84749" y="203373"/>
                    <a:pt x="97280" y="208144"/>
                    <a:pt x="110407" y="208144"/>
                  </a:cubicBezTo>
                  <a:cubicBezTo>
                    <a:pt x="122341" y="208144"/>
                    <a:pt x="134275" y="203970"/>
                    <a:pt x="144418" y="195621"/>
                  </a:cubicBezTo>
                  <a:lnTo>
                    <a:pt x="178430" y="166400"/>
                  </a:lnTo>
                  <a:cubicBezTo>
                    <a:pt x="178430" y="166400"/>
                    <a:pt x="178430" y="166400"/>
                    <a:pt x="178430" y="166400"/>
                  </a:cubicBezTo>
                  <a:cubicBezTo>
                    <a:pt x="178430" y="166400"/>
                    <a:pt x="178430" y="166400"/>
                    <a:pt x="178430" y="166400"/>
                  </a:cubicBezTo>
                  <a:lnTo>
                    <a:pt x="207071" y="141353"/>
                  </a:lnTo>
                  <a:cubicBezTo>
                    <a:pt x="207071" y="141353"/>
                    <a:pt x="207071" y="141353"/>
                    <a:pt x="207071" y="141353"/>
                  </a:cubicBezTo>
                  <a:cubicBezTo>
                    <a:pt x="207071" y="141353"/>
                    <a:pt x="207071" y="141353"/>
                    <a:pt x="207071" y="141353"/>
                  </a:cubicBezTo>
                  <a:lnTo>
                    <a:pt x="226166" y="124655"/>
                  </a:lnTo>
                  <a:lnTo>
                    <a:pt x="236309" y="136582"/>
                  </a:lnTo>
                  <a:cubicBezTo>
                    <a:pt x="238099" y="138371"/>
                    <a:pt x="240486" y="139564"/>
                    <a:pt x="242873" y="139564"/>
                  </a:cubicBezTo>
                  <a:cubicBezTo>
                    <a:pt x="244663" y="139564"/>
                    <a:pt x="247050" y="138968"/>
                    <a:pt x="248840" y="137179"/>
                  </a:cubicBezTo>
                  <a:cubicBezTo>
                    <a:pt x="252420" y="134197"/>
                    <a:pt x="253017" y="128233"/>
                    <a:pt x="249436" y="124655"/>
                  </a:cubicBezTo>
                  <a:lnTo>
                    <a:pt x="208861" y="77544"/>
                  </a:lnTo>
                  <a:lnTo>
                    <a:pt x="230343" y="59057"/>
                  </a:lnTo>
                  <a:lnTo>
                    <a:pt x="256597" y="89471"/>
                  </a:lnTo>
                  <a:cubicBezTo>
                    <a:pt x="258387" y="91260"/>
                    <a:pt x="260774" y="92452"/>
                    <a:pt x="263161" y="92452"/>
                  </a:cubicBezTo>
                  <a:cubicBezTo>
                    <a:pt x="264951" y="92452"/>
                    <a:pt x="267337" y="91856"/>
                    <a:pt x="269128" y="90067"/>
                  </a:cubicBezTo>
                  <a:cubicBezTo>
                    <a:pt x="272708" y="87085"/>
                    <a:pt x="273304" y="81122"/>
                    <a:pt x="269724" y="77544"/>
                  </a:cubicBezTo>
                  <a:lnTo>
                    <a:pt x="205281" y="3000"/>
                  </a:lnTo>
                  <a:cubicBezTo>
                    <a:pt x="202298" y="-578"/>
                    <a:pt x="196331" y="-1174"/>
                    <a:pt x="192751" y="2404"/>
                  </a:cubicBezTo>
                  <a:cubicBezTo>
                    <a:pt x="189171" y="5386"/>
                    <a:pt x="188574" y="11349"/>
                    <a:pt x="192154" y="14927"/>
                  </a:cubicBezTo>
                  <a:lnTo>
                    <a:pt x="218409" y="45341"/>
                  </a:lnTo>
                  <a:lnTo>
                    <a:pt x="196927" y="63828"/>
                  </a:lnTo>
                  <a:lnTo>
                    <a:pt x="156352" y="16716"/>
                  </a:lnTo>
                  <a:cubicBezTo>
                    <a:pt x="153369" y="13138"/>
                    <a:pt x="147402" y="12542"/>
                    <a:pt x="143822" y="16120"/>
                  </a:cubicBezTo>
                  <a:cubicBezTo>
                    <a:pt x="140242" y="19102"/>
                    <a:pt x="139645" y="25065"/>
                    <a:pt x="143225" y="28643"/>
                  </a:cubicBezTo>
                  <a:lnTo>
                    <a:pt x="153369" y="40570"/>
                  </a:lnTo>
                  <a:lnTo>
                    <a:pt x="71025" y="111536"/>
                  </a:lnTo>
                  <a:cubicBezTo>
                    <a:pt x="60285" y="120481"/>
                    <a:pt x="54318" y="133004"/>
                    <a:pt x="53124" y="146720"/>
                  </a:cubicBezTo>
                  <a:cubicBezTo>
                    <a:pt x="52527" y="158647"/>
                    <a:pt x="55511" y="170574"/>
                    <a:pt x="62671" y="180116"/>
                  </a:cubicBezTo>
                  <a:lnTo>
                    <a:pt x="3002" y="231402"/>
                  </a:lnTo>
                  <a:cubicBezTo>
                    <a:pt x="-578" y="234383"/>
                    <a:pt x="-1175" y="240347"/>
                    <a:pt x="2405" y="243925"/>
                  </a:cubicBezTo>
                  <a:cubicBezTo>
                    <a:pt x="3599" y="246907"/>
                    <a:pt x="6582" y="248099"/>
                    <a:pt x="8969" y="248099"/>
                  </a:cubicBezTo>
                  <a:close/>
                  <a:moveTo>
                    <a:pt x="82362" y="125252"/>
                  </a:moveTo>
                  <a:lnTo>
                    <a:pt x="164706" y="54286"/>
                  </a:lnTo>
                  <a:lnTo>
                    <a:pt x="214232" y="110939"/>
                  </a:lnTo>
                  <a:lnTo>
                    <a:pt x="201701" y="121673"/>
                  </a:lnTo>
                  <a:lnTo>
                    <a:pt x="192751" y="111536"/>
                  </a:lnTo>
                  <a:cubicBezTo>
                    <a:pt x="189767" y="107958"/>
                    <a:pt x="183800" y="107361"/>
                    <a:pt x="180220" y="110939"/>
                  </a:cubicBezTo>
                  <a:cubicBezTo>
                    <a:pt x="176640" y="113921"/>
                    <a:pt x="176043" y="119885"/>
                    <a:pt x="179624" y="123463"/>
                  </a:cubicBezTo>
                  <a:lnTo>
                    <a:pt x="188574" y="133600"/>
                  </a:lnTo>
                  <a:lnTo>
                    <a:pt x="173060" y="147316"/>
                  </a:lnTo>
                  <a:lnTo>
                    <a:pt x="164109" y="137179"/>
                  </a:lnTo>
                  <a:cubicBezTo>
                    <a:pt x="161126" y="133600"/>
                    <a:pt x="155159" y="133004"/>
                    <a:pt x="151579" y="136582"/>
                  </a:cubicBezTo>
                  <a:cubicBezTo>
                    <a:pt x="147999" y="139564"/>
                    <a:pt x="147402" y="145527"/>
                    <a:pt x="150982" y="149106"/>
                  </a:cubicBezTo>
                  <a:lnTo>
                    <a:pt x="159932" y="159243"/>
                  </a:lnTo>
                  <a:lnTo>
                    <a:pt x="132485" y="183097"/>
                  </a:lnTo>
                  <a:cubicBezTo>
                    <a:pt x="118164" y="195621"/>
                    <a:pt x="96683" y="193832"/>
                    <a:pt x="84153" y="179519"/>
                  </a:cubicBezTo>
                  <a:lnTo>
                    <a:pt x="79379" y="174152"/>
                  </a:lnTo>
                  <a:cubicBezTo>
                    <a:pt x="73412" y="166996"/>
                    <a:pt x="70428" y="158647"/>
                    <a:pt x="71025" y="149106"/>
                  </a:cubicBezTo>
                  <a:cubicBezTo>
                    <a:pt x="71622" y="139564"/>
                    <a:pt x="75799" y="131215"/>
                    <a:pt x="82362" y="1252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29;p18">
              <a:extLst>
                <a:ext uri="{FF2B5EF4-FFF2-40B4-BE49-F238E27FC236}">
                  <a16:creationId xmlns:a16="http://schemas.microsoft.com/office/drawing/2014/main" id="{A3E541CA-E524-43A8-ABDA-CDD5C12457D5}"/>
                </a:ext>
              </a:extLst>
            </p:cNvPr>
            <p:cNvSpPr/>
            <p:nvPr/>
          </p:nvSpPr>
          <p:spPr>
            <a:xfrm>
              <a:off x="7124380" y="1022628"/>
              <a:ext cx="41972" cy="31880"/>
            </a:xfrm>
            <a:custGeom>
              <a:avLst/>
              <a:gdLst/>
              <a:ahLst/>
              <a:cxnLst/>
              <a:rect l="l" t="t" r="r" b="b"/>
              <a:pathLst>
                <a:path w="41972" h="31880" extrusionOk="0">
                  <a:moveTo>
                    <a:pt x="14044" y="29925"/>
                  </a:moveTo>
                  <a:lnTo>
                    <a:pt x="14044" y="29925"/>
                  </a:lnTo>
                  <a:cubicBezTo>
                    <a:pt x="24188" y="34099"/>
                    <a:pt x="35525" y="31714"/>
                    <a:pt x="41492" y="21576"/>
                  </a:cubicBezTo>
                  <a:cubicBezTo>
                    <a:pt x="42685" y="19787"/>
                    <a:pt x="41492" y="17402"/>
                    <a:pt x="39702" y="16805"/>
                  </a:cubicBezTo>
                  <a:cubicBezTo>
                    <a:pt x="34331" y="15613"/>
                    <a:pt x="28961" y="13227"/>
                    <a:pt x="23591" y="7860"/>
                  </a:cubicBezTo>
                  <a:cubicBezTo>
                    <a:pt x="16430" y="1300"/>
                    <a:pt x="9867" y="-489"/>
                    <a:pt x="3900" y="108"/>
                  </a:cubicBezTo>
                  <a:cubicBezTo>
                    <a:pt x="2707" y="108"/>
                    <a:pt x="1513" y="704"/>
                    <a:pt x="1513" y="1897"/>
                  </a:cubicBezTo>
                  <a:cubicBezTo>
                    <a:pt x="-3260" y="13227"/>
                    <a:pt x="3900" y="25751"/>
                    <a:pt x="14044" y="2992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 name="Google Shape;116;p18">
            <a:extLst>
              <a:ext uri="{FF2B5EF4-FFF2-40B4-BE49-F238E27FC236}">
                <a16:creationId xmlns:a16="http://schemas.microsoft.com/office/drawing/2014/main" id="{6E056FF5-7C03-4C14-A309-2080DA99A08F}"/>
              </a:ext>
            </a:extLst>
          </p:cNvPr>
          <p:cNvGrpSpPr/>
          <p:nvPr/>
        </p:nvGrpSpPr>
        <p:grpSpPr>
          <a:xfrm>
            <a:off x="7746241" y="2945957"/>
            <a:ext cx="372559" cy="412117"/>
            <a:chOff x="4872108" y="3645474"/>
            <a:chExt cx="224474" cy="248308"/>
          </a:xfrm>
        </p:grpSpPr>
        <p:sp>
          <p:nvSpPr>
            <p:cNvPr id="32" name="Google Shape;117;p18">
              <a:extLst>
                <a:ext uri="{FF2B5EF4-FFF2-40B4-BE49-F238E27FC236}">
                  <a16:creationId xmlns:a16="http://schemas.microsoft.com/office/drawing/2014/main" id="{94888006-B2B5-4D9E-A4BC-E3E3FA25F67E}"/>
                </a:ext>
              </a:extLst>
            </p:cNvPr>
            <p:cNvSpPr/>
            <p:nvPr/>
          </p:nvSpPr>
          <p:spPr>
            <a:xfrm>
              <a:off x="4872108" y="3645474"/>
              <a:ext cx="224474" cy="248308"/>
            </a:xfrm>
            <a:custGeom>
              <a:avLst/>
              <a:gdLst/>
              <a:ahLst/>
              <a:cxnLst/>
              <a:rect l="l" t="t" r="r" b="b"/>
              <a:pathLst>
                <a:path w="224474" h="248308" extrusionOk="0">
                  <a:moveTo>
                    <a:pt x="213092" y="122848"/>
                  </a:moveTo>
                  <a:cubicBezTo>
                    <a:pt x="208915" y="122848"/>
                    <a:pt x="205335" y="125233"/>
                    <a:pt x="202948" y="128811"/>
                  </a:cubicBezTo>
                  <a:lnTo>
                    <a:pt x="193998" y="128811"/>
                  </a:lnTo>
                  <a:cubicBezTo>
                    <a:pt x="192805" y="113306"/>
                    <a:pt x="186838" y="98397"/>
                    <a:pt x="177291" y="87067"/>
                  </a:cubicBezTo>
                  <a:lnTo>
                    <a:pt x="200562" y="63809"/>
                  </a:lnTo>
                  <a:cubicBezTo>
                    <a:pt x="204142" y="65002"/>
                    <a:pt x="208915" y="63809"/>
                    <a:pt x="211899" y="60828"/>
                  </a:cubicBezTo>
                  <a:cubicBezTo>
                    <a:pt x="216672" y="56057"/>
                    <a:pt x="216672" y="48901"/>
                    <a:pt x="211899" y="44130"/>
                  </a:cubicBezTo>
                  <a:cubicBezTo>
                    <a:pt x="207125" y="39359"/>
                    <a:pt x="199965" y="39359"/>
                    <a:pt x="195191" y="44130"/>
                  </a:cubicBezTo>
                  <a:cubicBezTo>
                    <a:pt x="192208" y="47112"/>
                    <a:pt x="191015" y="51286"/>
                    <a:pt x="192208" y="55460"/>
                  </a:cubicBezTo>
                  <a:lnTo>
                    <a:pt x="169533" y="78122"/>
                  </a:lnTo>
                  <a:cubicBezTo>
                    <a:pt x="157003" y="66791"/>
                    <a:pt x="140892" y="59635"/>
                    <a:pt x="123588" y="57846"/>
                  </a:cubicBezTo>
                  <a:lnTo>
                    <a:pt x="123588" y="22065"/>
                  </a:lnTo>
                  <a:cubicBezTo>
                    <a:pt x="127168" y="20276"/>
                    <a:pt x="129555" y="16101"/>
                    <a:pt x="129555" y="11927"/>
                  </a:cubicBezTo>
                  <a:cubicBezTo>
                    <a:pt x="129555" y="5367"/>
                    <a:pt x="124185" y="0"/>
                    <a:pt x="117621" y="0"/>
                  </a:cubicBezTo>
                  <a:cubicBezTo>
                    <a:pt x="111058" y="0"/>
                    <a:pt x="105687" y="5367"/>
                    <a:pt x="105687" y="11927"/>
                  </a:cubicBezTo>
                  <a:cubicBezTo>
                    <a:pt x="105687" y="16101"/>
                    <a:pt x="108074" y="19679"/>
                    <a:pt x="111654" y="22065"/>
                  </a:cubicBezTo>
                  <a:lnTo>
                    <a:pt x="111654" y="57846"/>
                  </a:lnTo>
                  <a:cubicBezTo>
                    <a:pt x="96737" y="59039"/>
                    <a:pt x="83013" y="64405"/>
                    <a:pt x="72272" y="72755"/>
                  </a:cubicBezTo>
                  <a:cubicBezTo>
                    <a:pt x="71676" y="70966"/>
                    <a:pt x="70482" y="69177"/>
                    <a:pt x="68692" y="67387"/>
                  </a:cubicBezTo>
                  <a:cubicBezTo>
                    <a:pt x="63919" y="63213"/>
                    <a:pt x="56162" y="63809"/>
                    <a:pt x="51985" y="69177"/>
                  </a:cubicBezTo>
                  <a:cubicBezTo>
                    <a:pt x="47808" y="73947"/>
                    <a:pt x="48405" y="81700"/>
                    <a:pt x="53775" y="85874"/>
                  </a:cubicBezTo>
                  <a:cubicBezTo>
                    <a:pt x="54968" y="86470"/>
                    <a:pt x="56162" y="87663"/>
                    <a:pt x="57355" y="87663"/>
                  </a:cubicBezTo>
                  <a:cubicBezTo>
                    <a:pt x="50791" y="96012"/>
                    <a:pt x="46018" y="106150"/>
                    <a:pt x="43035" y="116884"/>
                  </a:cubicBezTo>
                  <a:lnTo>
                    <a:pt x="32294" y="116884"/>
                  </a:lnTo>
                  <a:cubicBezTo>
                    <a:pt x="30504" y="113306"/>
                    <a:pt x="26327" y="110921"/>
                    <a:pt x="22150" y="110921"/>
                  </a:cubicBezTo>
                  <a:cubicBezTo>
                    <a:pt x="15587" y="110921"/>
                    <a:pt x="10216" y="116288"/>
                    <a:pt x="10216" y="122848"/>
                  </a:cubicBezTo>
                  <a:cubicBezTo>
                    <a:pt x="10216" y="129408"/>
                    <a:pt x="15587" y="134775"/>
                    <a:pt x="22150" y="134775"/>
                  </a:cubicBezTo>
                  <a:cubicBezTo>
                    <a:pt x="26327" y="134775"/>
                    <a:pt x="29907" y="132389"/>
                    <a:pt x="32294" y="128811"/>
                  </a:cubicBezTo>
                  <a:lnTo>
                    <a:pt x="41244" y="128811"/>
                  </a:lnTo>
                  <a:cubicBezTo>
                    <a:pt x="41244" y="130600"/>
                    <a:pt x="40648" y="132986"/>
                    <a:pt x="40648" y="134775"/>
                  </a:cubicBezTo>
                  <a:cubicBezTo>
                    <a:pt x="40648" y="147298"/>
                    <a:pt x="43631" y="158629"/>
                    <a:pt x="49001" y="169363"/>
                  </a:cubicBezTo>
                  <a:lnTo>
                    <a:pt x="16780" y="189639"/>
                  </a:lnTo>
                  <a:cubicBezTo>
                    <a:pt x="13200" y="187850"/>
                    <a:pt x="9023" y="187850"/>
                    <a:pt x="5443" y="190235"/>
                  </a:cubicBezTo>
                  <a:cubicBezTo>
                    <a:pt x="72" y="193813"/>
                    <a:pt x="-1718" y="200969"/>
                    <a:pt x="1863" y="206337"/>
                  </a:cubicBezTo>
                  <a:cubicBezTo>
                    <a:pt x="5443" y="211703"/>
                    <a:pt x="12603" y="213492"/>
                    <a:pt x="17973" y="209915"/>
                  </a:cubicBezTo>
                  <a:cubicBezTo>
                    <a:pt x="21554" y="207529"/>
                    <a:pt x="23344" y="203951"/>
                    <a:pt x="23344" y="199777"/>
                  </a:cubicBezTo>
                  <a:lnTo>
                    <a:pt x="54968" y="179501"/>
                  </a:lnTo>
                  <a:cubicBezTo>
                    <a:pt x="63919" y="192024"/>
                    <a:pt x="77046" y="202162"/>
                    <a:pt x="91963" y="207529"/>
                  </a:cubicBezTo>
                  <a:lnTo>
                    <a:pt x="87787" y="226016"/>
                  </a:lnTo>
                  <a:cubicBezTo>
                    <a:pt x="84206" y="227209"/>
                    <a:pt x="81223" y="230190"/>
                    <a:pt x="80029" y="234365"/>
                  </a:cubicBezTo>
                  <a:cubicBezTo>
                    <a:pt x="78836" y="240925"/>
                    <a:pt x="82416" y="246888"/>
                    <a:pt x="88980" y="248081"/>
                  </a:cubicBezTo>
                  <a:cubicBezTo>
                    <a:pt x="95543" y="249273"/>
                    <a:pt x="101510" y="245695"/>
                    <a:pt x="102704" y="239136"/>
                  </a:cubicBezTo>
                  <a:cubicBezTo>
                    <a:pt x="103897" y="234961"/>
                    <a:pt x="102107" y="230787"/>
                    <a:pt x="99124" y="228401"/>
                  </a:cubicBezTo>
                  <a:lnTo>
                    <a:pt x="103301" y="210511"/>
                  </a:lnTo>
                  <a:cubicBezTo>
                    <a:pt x="107477" y="211107"/>
                    <a:pt x="112251" y="211703"/>
                    <a:pt x="117025" y="211703"/>
                  </a:cubicBezTo>
                  <a:cubicBezTo>
                    <a:pt x="121798" y="211703"/>
                    <a:pt x="126572" y="211107"/>
                    <a:pt x="131345" y="210511"/>
                  </a:cubicBezTo>
                  <a:cubicBezTo>
                    <a:pt x="130748" y="212896"/>
                    <a:pt x="130748" y="215282"/>
                    <a:pt x="131345" y="217667"/>
                  </a:cubicBezTo>
                  <a:cubicBezTo>
                    <a:pt x="133732" y="223630"/>
                    <a:pt x="140296" y="227209"/>
                    <a:pt x="146262" y="224823"/>
                  </a:cubicBezTo>
                  <a:cubicBezTo>
                    <a:pt x="152229" y="222438"/>
                    <a:pt x="155810" y="215878"/>
                    <a:pt x="153423" y="209915"/>
                  </a:cubicBezTo>
                  <a:cubicBezTo>
                    <a:pt x="152826" y="207529"/>
                    <a:pt x="151036" y="205740"/>
                    <a:pt x="149246" y="204547"/>
                  </a:cubicBezTo>
                  <a:cubicBezTo>
                    <a:pt x="155810" y="201566"/>
                    <a:pt x="161777" y="197988"/>
                    <a:pt x="166550" y="193217"/>
                  </a:cubicBezTo>
                  <a:lnTo>
                    <a:pt x="170130" y="196795"/>
                  </a:lnTo>
                  <a:cubicBezTo>
                    <a:pt x="168937" y="200373"/>
                    <a:pt x="170130" y="205144"/>
                    <a:pt x="173114" y="208126"/>
                  </a:cubicBezTo>
                  <a:cubicBezTo>
                    <a:pt x="177887" y="212896"/>
                    <a:pt x="185048" y="212896"/>
                    <a:pt x="189821" y="208126"/>
                  </a:cubicBezTo>
                  <a:cubicBezTo>
                    <a:pt x="194595" y="203355"/>
                    <a:pt x="194595" y="196199"/>
                    <a:pt x="189821" y="191428"/>
                  </a:cubicBezTo>
                  <a:cubicBezTo>
                    <a:pt x="186838" y="188446"/>
                    <a:pt x="182661" y="187253"/>
                    <a:pt x="178484" y="188446"/>
                  </a:cubicBezTo>
                  <a:lnTo>
                    <a:pt x="174904" y="184868"/>
                  </a:lnTo>
                  <a:cubicBezTo>
                    <a:pt x="185048" y="172941"/>
                    <a:pt x="191611" y="157436"/>
                    <a:pt x="193401" y="140738"/>
                  </a:cubicBezTo>
                  <a:lnTo>
                    <a:pt x="202352" y="140738"/>
                  </a:lnTo>
                  <a:cubicBezTo>
                    <a:pt x="204142" y="144316"/>
                    <a:pt x="208319" y="146702"/>
                    <a:pt x="212496" y="146702"/>
                  </a:cubicBezTo>
                  <a:cubicBezTo>
                    <a:pt x="219059" y="146702"/>
                    <a:pt x="224429" y="141335"/>
                    <a:pt x="224429" y="134775"/>
                  </a:cubicBezTo>
                  <a:cubicBezTo>
                    <a:pt x="225026" y="128215"/>
                    <a:pt x="219656" y="122848"/>
                    <a:pt x="213092" y="122848"/>
                  </a:cubicBezTo>
                  <a:close/>
                  <a:moveTo>
                    <a:pt x="117621" y="193217"/>
                  </a:moveTo>
                  <a:cubicBezTo>
                    <a:pt x="84803" y="193217"/>
                    <a:pt x="58549" y="166977"/>
                    <a:pt x="58549" y="134178"/>
                  </a:cubicBezTo>
                  <a:cubicBezTo>
                    <a:pt x="58549" y="101379"/>
                    <a:pt x="84803" y="75140"/>
                    <a:pt x="117621" y="75140"/>
                  </a:cubicBezTo>
                  <a:cubicBezTo>
                    <a:pt x="150439" y="75140"/>
                    <a:pt x="176694" y="101379"/>
                    <a:pt x="176694" y="134178"/>
                  </a:cubicBezTo>
                  <a:cubicBezTo>
                    <a:pt x="176694" y="166977"/>
                    <a:pt x="150439" y="193217"/>
                    <a:pt x="117621" y="1932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18;p18">
              <a:extLst>
                <a:ext uri="{FF2B5EF4-FFF2-40B4-BE49-F238E27FC236}">
                  <a16:creationId xmlns:a16="http://schemas.microsoft.com/office/drawing/2014/main" id="{C11D301F-6671-4DDE-9860-981FDD555CB3}"/>
                </a:ext>
              </a:extLst>
            </p:cNvPr>
            <p:cNvSpPr/>
            <p:nvPr/>
          </p:nvSpPr>
          <p:spPr>
            <a:xfrm>
              <a:off x="4961685" y="3740889"/>
              <a:ext cx="38188" cy="38166"/>
            </a:xfrm>
            <a:custGeom>
              <a:avLst/>
              <a:gdLst/>
              <a:ahLst/>
              <a:cxnLst/>
              <a:rect l="l" t="t" r="r" b="b"/>
              <a:pathLst>
                <a:path w="38188" h="38166" extrusionOk="0">
                  <a:moveTo>
                    <a:pt x="19094" y="0"/>
                  </a:moveTo>
                  <a:cubicBezTo>
                    <a:pt x="8354" y="0"/>
                    <a:pt x="0" y="8945"/>
                    <a:pt x="0" y="19083"/>
                  </a:cubicBezTo>
                  <a:cubicBezTo>
                    <a:pt x="0" y="29817"/>
                    <a:pt x="8950" y="38166"/>
                    <a:pt x="19094" y="38166"/>
                  </a:cubicBezTo>
                  <a:cubicBezTo>
                    <a:pt x="29238" y="38166"/>
                    <a:pt x="38188" y="29221"/>
                    <a:pt x="38188" y="19083"/>
                  </a:cubicBezTo>
                  <a:cubicBezTo>
                    <a:pt x="38188" y="8945"/>
                    <a:pt x="29835" y="0"/>
                    <a:pt x="19094"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19;p18">
              <a:extLst>
                <a:ext uri="{FF2B5EF4-FFF2-40B4-BE49-F238E27FC236}">
                  <a16:creationId xmlns:a16="http://schemas.microsoft.com/office/drawing/2014/main" id="{4C70A977-361D-4C12-82E1-CAEB819DAAC6}"/>
                </a:ext>
              </a:extLst>
            </p:cNvPr>
            <p:cNvSpPr/>
            <p:nvPr/>
          </p:nvSpPr>
          <p:spPr>
            <a:xfrm>
              <a:off x="4999276" y="3779652"/>
              <a:ext cx="29834" cy="29817"/>
            </a:xfrm>
            <a:custGeom>
              <a:avLst/>
              <a:gdLst/>
              <a:ahLst/>
              <a:cxnLst/>
              <a:rect l="l" t="t" r="r" b="b"/>
              <a:pathLst>
                <a:path w="29834" h="29817" extrusionOk="0">
                  <a:moveTo>
                    <a:pt x="29835" y="14909"/>
                  </a:moveTo>
                  <a:cubicBezTo>
                    <a:pt x="29835" y="23143"/>
                    <a:pt x="23156" y="29817"/>
                    <a:pt x="14917" y="29817"/>
                  </a:cubicBezTo>
                  <a:cubicBezTo>
                    <a:pt x="6679" y="29817"/>
                    <a:pt x="0" y="23143"/>
                    <a:pt x="0" y="14909"/>
                  </a:cubicBezTo>
                  <a:cubicBezTo>
                    <a:pt x="0" y="6675"/>
                    <a:pt x="6679" y="0"/>
                    <a:pt x="14917" y="0"/>
                  </a:cubicBezTo>
                  <a:cubicBezTo>
                    <a:pt x="23156" y="0"/>
                    <a:pt x="29835" y="6675"/>
                    <a:pt x="29835" y="1490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20;p18">
              <a:extLst>
                <a:ext uri="{FF2B5EF4-FFF2-40B4-BE49-F238E27FC236}">
                  <a16:creationId xmlns:a16="http://schemas.microsoft.com/office/drawing/2014/main" id="{C4BAEEBA-674D-4CFE-BFFF-322E269C756B}"/>
                </a:ext>
              </a:extLst>
            </p:cNvPr>
            <p:cNvSpPr/>
            <p:nvPr/>
          </p:nvSpPr>
          <p:spPr>
            <a:xfrm>
              <a:off x="4962281" y="3793368"/>
              <a:ext cx="23867" cy="23853"/>
            </a:xfrm>
            <a:custGeom>
              <a:avLst/>
              <a:gdLst/>
              <a:ahLst/>
              <a:cxnLst/>
              <a:rect l="l" t="t" r="r" b="b"/>
              <a:pathLst>
                <a:path w="23867" h="23853" extrusionOk="0">
                  <a:moveTo>
                    <a:pt x="23868" y="11927"/>
                  </a:moveTo>
                  <a:cubicBezTo>
                    <a:pt x="23868" y="18514"/>
                    <a:pt x="18525" y="23854"/>
                    <a:pt x="11934" y="23854"/>
                  </a:cubicBezTo>
                  <a:cubicBezTo>
                    <a:pt x="5343" y="23854"/>
                    <a:pt x="0" y="18514"/>
                    <a:pt x="0" y="11927"/>
                  </a:cubicBezTo>
                  <a:cubicBezTo>
                    <a:pt x="0" y="5340"/>
                    <a:pt x="5343" y="0"/>
                    <a:pt x="11934" y="0"/>
                  </a:cubicBezTo>
                  <a:cubicBezTo>
                    <a:pt x="18525" y="0"/>
                    <a:pt x="23868" y="5340"/>
                    <a:pt x="23868" y="119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 name="Google Shape;457;p39">
            <a:extLst>
              <a:ext uri="{FF2B5EF4-FFF2-40B4-BE49-F238E27FC236}">
                <a16:creationId xmlns:a16="http://schemas.microsoft.com/office/drawing/2014/main" id="{81957FBC-6BA1-4756-8DAC-70C656E8820F}"/>
              </a:ext>
            </a:extLst>
          </p:cNvPr>
          <p:cNvGrpSpPr/>
          <p:nvPr/>
        </p:nvGrpSpPr>
        <p:grpSpPr>
          <a:xfrm>
            <a:off x="5898631" y="3307554"/>
            <a:ext cx="515963" cy="345424"/>
            <a:chOff x="7017891" y="1461052"/>
            <a:chExt cx="310877" cy="208124"/>
          </a:xfrm>
        </p:grpSpPr>
        <p:sp>
          <p:nvSpPr>
            <p:cNvPr id="37" name="Google Shape;458;p39">
              <a:extLst>
                <a:ext uri="{FF2B5EF4-FFF2-40B4-BE49-F238E27FC236}">
                  <a16:creationId xmlns:a16="http://schemas.microsoft.com/office/drawing/2014/main" id="{288D0520-19D4-4AC2-A1D8-43F8DB0FA86C}"/>
                </a:ext>
              </a:extLst>
            </p:cNvPr>
            <p:cNvSpPr/>
            <p:nvPr/>
          </p:nvSpPr>
          <p:spPr>
            <a:xfrm>
              <a:off x="7017891" y="1497429"/>
              <a:ext cx="310877" cy="153261"/>
            </a:xfrm>
            <a:custGeom>
              <a:avLst/>
              <a:gdLst/>
              <a:ahLst/>
              <a:cxnLst/>
              <a:rect l="l" t="t" r="r" b="b"/>
              <a:pathLst>
                <a:path w="310877" h="153261" extrusionOk="0">
                  <a:moveTo>
                    <a:pt x="306701" y="81700"/>
                  </a:moveTo>
                  <a:lnTo>
                    <a:pt x="252998" y="7752"/>
                  </a:lnTo>
                  <a:cubicBezTo>
                    <a:pt x="249418" y="2982"/>
                    <a:pt x="244048" y="0"/>
                    <a:pt x="238081" y="0"/>
                  </a:cubicBezTo>
                  <a:lnTo>
                    <a:pt x="35205" y="0"/>
                  </a:lnTo>
                  <a:cubicBezTo>
                    <a:pt x="25061" y="0"/>
                    <a:pt x="16707" y="8349"/>
                    <a:pt x="16707" y="18487"/>
                  </a:cubicBezTo>
                  <a:lnTo>
                    <a:pt x="16707" y="134178"/>
                  </a:lnTo>
                  <a:lnTo>
                    <a:pt x="8950" y="134178"/>
                  </a:lnTo>
                  <a:cubicBezTo>
                    <a:pt x="4177" y="134178"/>
                    <a:pt x="0" y="138353"/>
                    <a:pt x="0" y="143123"/>
                  </a:cubicBezTo>
                  <a:cubicBezTo>
                    <a:pt x="0" y="147894"/>
                    <a:pt x="4177" y="152069"/>
                    <a:pt x="8950" y="152069"/>
                  </a:cubicBezTo>
                  <a:lnTo>
                    <a:pt x="38189" y="152069"/>
                  </a:lnTo>
                  <a:cubicBezTo>
                    <a:pt x="42962" y="152069"/>
                    <a:pt x="47139" y="147894"/>
                    <a:pt x="47139" y="143123"/>
                  </a:cubicBezTo>
                  <a:cubicBezTo>
                    <a:pt x="47139" y="138353"/>
                    <a:pt x="42962" y="134178"/>
                    <a:pt x="38189" y="134178"/>
                  </a:cubicBezTo>
                  <a:lnTo>
                    <a:pt x="34012" y="134178"/>
                  </a:lnTo>
                  <a:lnTo>
                    <a:pt x="34012" y="18487"/>
                  </a:lnTo>
                  <a:cubicBezTo>
                    <a:pt x="34012" y="17890"/>
                    <a:pt x="34608" y="17890"/>
                    <a:pt x="34608" y="17890"/>
                  </a:cubicBezTo>
                  <a:lnTo>
                    <a:pt x="238081" y="18487"/>
                  </a:lnTo>
                  <a:lnTo>
                    <a:pt x="243451" y="26239"/>
                  </a:lnTo>
                  <a:lnTo>
                    <a:pt x="225550" y="26239"/>
                  </a:lnTo>
                  <a:cubicBezTo>
                    <a:pt x="213020" y="26239"/>
                    <a:pt x="203472" y="36377"/>
                    <a:pt x="203472" y="48304"/>
                  </a:cubicBezTo>
                  <a:lnTo>
                    <a:pt x="203472" y="74543"/>
                  </a:lnTo>
                  <a:cubicBezTo>
                    <a:pt x="203472" y="87067"/>
                    <a:pt x="213616" y="96608"/>
                    <a:pt x="225550" y="96608"/>
                  </a:cubicBezTo>
                  <a:lnTo>
                    <a:pt x="291187" y="96608"/>
                  </a:lnTo>
                  <a:cubicBezTo>
                    <a:pt x="291783" y="96608"/>
                    <a:pt x="292380" y="96608"/>
                    <a:pt x="292977" y="96608"/>
                  </a:cubicBezTo>
                  <a:lnTo>
                    <a:pt x="292977" y="131793"/>
                  </a:lnTo>
                  <a:cubicBezTo>
                    <a:pt x="292977" y="133582"/>
                    <a:pt x="291187" y="135371"/>
                    <a:pt x="289396" y="135371"/>
                  </a:cubicBezTo>
                  <a:lnTo>
                    <a:pt x="280446" y="135371"/>
                  </a:lnTo>
                  <a:cubicBezTo>
                    <a:pt x="276866" y="134775"/>
                    <a:pt x="272689" y="136564"/>
                    <a:pt x="270899" y="139545"/>
                  </a:cubicBezTo>
                  <a:lnTo>
                    <a:pt x="268512" y="142527"/>
                  </a:lnTo>
                  <a:lnTo>
                    <a:pt x="270302" y="146702"/>
                  </a:lnTo>
                  <a:cubicBezTo>
                    <a:pt x="270302" y="147298"/>
                    <a:pt x="270899" y="148491"/>
                    <a:pt x="271496" y="149087"/>
                  </a:cubicBezTo>
                  <a:cubicBezTo>
                    <a:pt x="273883" y="152665"/>
                    <a:pt x="278059" y="153261"/>
                    <a:pt x="280446" y="153261"/>
                  </a:cubicBezTo>
                  <a:cubicBezTo>
                    <a:pt x="280446" y="153261"/>
                    <a:pt x="281043" y="153261"/>
                    <a:pt x="281043" y="153261"/>
                  </a:cubicBezTo>
                  <a:lnTo>
                    <a:pt x="289993" y="153261"/>
                  </a:lnTo>
                  <a:cubicBezTo>
                    <a:pt x="301330" y="153261"/>
                    <a:pt x="310877" y="143720"/>
                    <a:pt x="310877" y="131793"/>
                  </a:cubicBezTo>
                  <a:lnTo>
                    <a:pt x="310877" y="94223"/>
                  </a:lnTo>
                  <a:cubicBezTo>
                    <a:pt x="310877" y="89452"/>
                    <a:pt x="309684" y="85278"/>
                    <a:pt x="306701" y="81700"/>
                  </a:cubicBezTo>
                  <a:close/>
                  <a:moveTo>
                    <a:pt x="221970" y="73947"/>
                  </a:moveTo>
                  <a:lnTo>
                    <a:pt x="221970" y="47708"/>
                  </a:lnTo>
                  <a:cubicBezTo>
                    <a:pt x="221970" y="45322"/>
                    <a:pt x="224357" y="42937"/>
                    <a:pt x="226744" y="42937"/>
                  </a:cubicBezTo>
                  <a:lnTo>
                    <a:pt x="257772" y="42937"/>
                  </a:lnTo>
                  <a:cubicBezTo>
                    <a:pt x="257772" y="42937"/>
                    <a:pt x="257772" y="42937"/>
                    <a:pt x="257772" y="42937"/>
                  </a:cubicBezTo>
                  <a:lnTo>
                    <a:pt x="283430" y="78122"/>
                  </a:lnTo>
                  <a:lnTo>
                    <a:pt x="226744" y="78122"/>
                  </a:lnTo>
                  <a:cubicBezTo>
                    <a:pt x="223760" y="78718"/>
                    <a:pt x="221970" y="76929"/>
                    <a:pt x="221970" y="73947"/>
                  </a:cubicBezTo>
                  <a:close/>
                </a:path>
              </a:pathLst>
            </a:custGeom>
            <a:solidFill>
              <a:schemeClr val="dk1"/>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459;p39">
              <a:extLst>
                <a:ext uri="{FF2B5EF4-FFF2-40B4-BE49-F238E27FC236}">
                  <a16:creationId xmlns:a16="http://schemas.microsoft.com/office/drawing/2014/main" id="{451A4D9C-338B-498C-96AE-EF8CB5829ED2}"/>
                </a:ext>
              </a:extLst>
            </p:cNvPr>
            <p:cNvSpPr/>
            <p:nvPr/>
          </p:nvSpPr>
          <p:spPr>
            <a:xfrm>
              <a:off x="7132457" y="1631607"/>
              <a:ext cx="82940" cy="17890"/>
            </a:xfrm>
            <a:custGeom>
              <a:avLst/>
              <a:gdLst/>
              <a:ahLst/>
              <a:cxnLst/>
              <a:rect l="l" t="t" r="r" b="b"/>
              <a:pathLst>
                <a:path w="82940" h="17890" extrusionOk="0">
                  <a:moveTo>
                    <a:pt x="73990" y="17890"/>
                  </a:moveTo>
                  <a:cubicBezTo>
                    <a:pt x="78764" y="17890"/>
                    <a:pt x="82940" y="13716"/>
                    <a:pt x="82940" y="8945"/>
                  </a:cubicBezTo>
                  <a:cubicBezTo>
                    <a:pt x="82940" y="4174"/>
                    <a:pt x="78764" y="0"/>
                    <a:pt x="73990" y="0"/>
                  </a:cubicBezTo>
                  <a:lnTo>
                    <a:pt x="8950" y="0"/>
                  </a:lnTo>
                  <a:cubicBezTo>
                    <a:pt x="4177" y="0"/>
                    <a:pt x="0" y="4174"/>
                    <a:pt x="0" y="8945"/>
                  </a:cubicBezTo>
                  <a:cubicBezTo>
                    <a:pt x="0" y="13716"/>
                    <a:pt x="4177" y="17890"/>
                    <a:pt x="8950" y="17890"/>
                  </a:cubicBezTo>
                  <a:lnTo>
                    <a:pt x="73990" y="17890"/>
                  </a:lnTo>
                  <a:close/>
                </a:path>
              </a:pathLst>
            </a:custGeom>
            <a:solidFill>
              <a:schemeClr val="dk1"/>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460;p39">
              <a:extLst>
                <a:ext uri="{FF2B5EF4-FFF2-40B4-BE49-F238E27FC236}">
                  <a16:creationId xmlns:a16="http://schemas.microsoft.com/office/drawing/2014/main" id="{83C1D4C6-DF67-4957-9227-C2918331475D}"/>
                </a:ext>
              </a:extLst>
            </p:cNvPr>
            <p:cNvSpPr/>
            <p:nvPr/>
          </p:nvSpPr>
          <p:spPr>
            <a:xfrm>
              <a:off x="7075174" y="1621469"/>
              <a:ext cx="47735" cy="47707"/>
            </a:xfrm>
            <a:custGeom>
              <a:avLst/>
              <a:gdLst/>
              <a:ahLst/>
              <a:cxnLst/>
              <a:rect l="l" t="t" r="r" b="b"/>
              <a:pathLst>
                <a:path w="47735" h="47707" extrusionOk="0">
                  <a:moveTo>
                    <a:pt x="23868" y="0"/>
                  </a:moveTo>
                  <a:cubicBezTo>
                    <a:pt x="10741" y="0"/>
                    <a:pt x="0" y="10734"/>
                    <a:pt x="0" y="23854"/>
                  </a:cubicBezTo>
                  <a:cubicBezTo>
                    <a:pt x="0" y="36974"/>
                    <a:pt x="10741" y="47708"/>
                    <a:pt x="23868" y="47708"/>
                  </a:cubicBezTo>
                  <a:cubicBezTo>
                    <a:pt x="36995" y="47708"/>
                    <a:pt x="47736" y="36974"/>
                    <a:pt x="47736" y="23854"/>
                  </a:cubicBezTo>
                  <a:cubicBezTo>
                    <a:pt x="47736" y="10734"/>
                    <a:pt x="37592" y="0"/>
                    <a:pt x="23868" y="0"/>
                  </a:cubicBezTo>
                  <a:close/>
                  <a:moveTo>
                    <a:pt x="23868" y="30414"/>
                  </a:moveTo>
                  <a:cubicBezTo>
                    <a:pt x="20288" y="30414"/>
                    <a:pt x="17304" y="27432"/>
                    <a:pt x="17304" y="23854"/>
                  </a:cubicBezTo>
                  <a:cubicBezTo>
                    <a:pt x="17304" y="20276"/>
                    <a:pt x="20288" y="17294"/>
                    <a:pt x="23868" y="17294"/>
                  </a:cubicBezTo>
                  <a:cubicBezTo>
                    <a:pt x="27448" y="17294"/>
                    <a:pt x="30432" y="20276"/>
                    <a:pt x="30432" y="23854"/>
                  </a:cubicBezTo>
                  <a:cubicBezTo>
                    <a:pt x="30432" y="27432"/>
                    <a:pt x="27448" y="30414"/>
                    <a:pt x="23868" y="30414"/>
                  </a:cubicBezTo>
                  <a:close/>
                </a:path>
              </a:pathLst>
            </a:custGeom>
            <a:solidFill>
              <a:schemeClr val="dk1"/>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61;p39">
              <a:extLst>
                <a:ext uri="{FF2B5EF4-FFF2-40B4-BE49-F238E27FC236}">
                  <a16:creationId xmlns:a16="http://schemas.microsoft.com/office/drawing/2014/main" id="{7A381F8C-BCB2-4F62-B840-C34499AE9F21}"/>
                </a:ext>
              </a:extLst>
            </p:cNvPr>
            <p:cNvSpPr/>
            <p:nvPr/>
          </p:nvSpPr>
          <p:spPr>
            <a:xfrm>
              <a:off x="7225541" y="1621469"/>
              <a:ext cx="47735" cy="47707"/>
            </a:xfrm>
            <a:custGeom>
              <a:avLst/>
              <a:gdLst/>
              <a:ahLst/>
              <a:cxnLst/>
              <a:rect l="l" t="t" r="r" b="b"/>
              <a:pathLst>
                <a:path w="47735" h="47707" extrusionOk="0">
                  <a:moveTo>
                    <a:pt x="23868" y="0"/>
                  </a:moveTo>
                  <a:cubicBezTo>
                    <a:pt x="10740" y="0"/>
                    <a:pt x="0" y="10734"/>
                    <a:pt x="0" y="23854"/>
                  </a:cubicBezTo>
                  <a:cubicBezTo>
                    <a:pt x="0" y="36974"/>
                    <a:pt x="10740" y="47708"/>
                    <a:pt x="23868" y="47708"/>
                  </a:cubicBezTo>
                  <a:cubicBezTo>
                    <a:pt x="36995" y="47708"/>
                    <a:pt x="47736" y="36974"/>
                    <a:pt x="47736" y="23854"/>
                  </a:cubicBezTo>
                  <a:cubicBezTo>
                    <a:pt x="47736" y="10734"/>
                    <a:pt x="37592" y="0"/>
                    <a:pt x="23868" y="0"/>
                  </a:cubicBezTo>
                  <a:close/>
                  <a:moveTo>
                    <a:pt x="23868" y="30414"/>
                  </a:moveTo>
                  <a:cubicBezTo>
                    <a:pt x="20288" y="30414"/>
                    <a:pt x="17304" y="27432"/>
                    <a:pt x="17304" y="23854"/>
                  </a:cubicBezTo>
                  <a:cubicBezTo>
                    <a:pt x="17304" y="20276"/>
                    <a:pt x="20288" y="17294"/>
                    <a:pt x="23868" y="17294"/>
                  </a:cubicBezTo>
                  <a:cubicBezTo>
                    <a:pt x="27448" y="17294"/>
                    <a:pt x="30432" y="20276"/>
                    <a:pt x="30432" y="23854"/>
                  </a:cubicBezTo>
                  <a:cubicBezTo>
                    <a:pt x="30432" y="27432"/>
                    <a:pt x="27448" y="30414"/>
                    <a:pt x="23868" y="30414"/>
                  </a:cubicBezTo>
                  <a:close/>
                </a:path>
              </a:pathLst>
            </a:custGeom>
            <a:solidFill>
              <a:schemeClr val="dk1"/>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62;p39">
              <a:extLst>
                <a:ext uri="{FF2B5EF4-FFF2-40B4-BE49-F238E27FC236}">
                  <a16:creationId xmlns:a16="http://schemas.microsoft.com/office/drawing/2014/main" id="{36C76798-2DE4-4F4F-B368-02337AFCEBB7}"/>
                </a:ext>
              </a:extLst>
            </p:cNvPr>
            <p:cNvSpPr/>
            <p:nvPr/>
          </p:nvSpPr>
          <p:spPr>
            <a:xfrm>
              <a:off x="7118733" y="1537981"/>
              <a:ext cx="54895" cy="54864"/>
            </a:xfrm>
            <a:custGeom>
              <a:avLst/>
              <a:gdLst/>
              <a:ahLst/>
              <a:cxnLst/>
              <a:rect l="l" t="t" r="r" b="b"/>
              <a:pathLst>
                <a:path w="54895" h="54864" extrusionOk="0">
                  <a:moveTo>
                    <a:pt x="8950" y="36377"/>
                  </a:moveTo>
                  <a:lnTo>
                    <a:pt x="18497" y="36377"/>
                  </a:lnTo>
                  <a:lnTo>
                    <a:pt x="18497" y="45919"/>
                  </a:lnTo>
                  <a:cubicBezTo>
                    <a:pt x="18497" y="50690"/>
                    <a:pt x="22674" y="54864"/>
                    <a:pt x="27448" y="54864"/>
                  </a:cubicBezTo>
                  <a:cubicBezTo>
                    <a:pt x="32221" y="54864"/>
                    <a:pt x="36398" y="50690"/>
                    <a:pt x="36398" y="45919"/>
                  </a:cubicBezTo>
                  <a:lnTo>
                    <a:pt x="36398" y="36377"/>
                  </a:lnTo>
                  <a:lnTo>
                    <a:pt x="45945" y="36377"/>
                  </a:lnTo>
                  <a:cubicBezTo>
                    <a:pt x="50719" y="36377"/>
                    <a:pt x="54896" y="32203"/>
                    <a:pt x="54896" y="27432"/>
                  </a:cubicBezTo>
                  <a:cubicBezTo>
                    <a:pt x="54896" y="22661"/>
                    <a:pt x="50719" y="18487"/>
                    <a:pt x="45945" y="18487"/>
                  </a:cubicBezTo>
                  <a:lnTo>
                    <a:pt x="36398" y="18487"/>
                  </a:lnTo>
                  <a:lnTo>
                    <a:pt x="36398" y="8945"/>
                  </a:lnTo>
                  <a:cubicBezTo>
                    <a:pt x="36398" y="4175"/>
                    <a:pt x="32221" y="0"/>
                    <a:pt x="27448" y="0"/>
                  </a:cubicBezTo>
                  <a:cubicBezTo>
                    <a:pt x="22674" y="0"/>
                    <a:pt x="18497" y="4175"/>
                    <a:pt x="18497" y="8945"/>
                  </a:cubicBezTo>
                  <a:lnTo>
                    <a:pt x="18497" y="18487"/>
                  </a:lnTo>
                  <a:lnTo>
                    <a:pt x="8950" y="18487"/>
                  </a:lnTo>
                  <a:cubicBezTo>
                    <a:pt x="4177" y="18487"/>
                    <a:pt x="0" y="22661"/>
                    <a:pt x="0" y="27432"/>
                  </a:cubicBezTo>
                  <a:cubicBezTo>
                    <a:pt x="0" y="32203"/>
                    <a:pt x="4177" y="36377"/>
                    <a:pt x="8950" y="36377"/>
                  </a:cubicBezTo>
                  <a:close/>
                </a:path>
              </a:pathLst>
            </a:custGeom>
            <a:solidFill>
              <a:schemeClr val="accent1"/>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 name="Google Shape;463;p39">
              <a:extLst>
                <a:ext uri="{FF2B5EF4-FFF2-40B4-BE49-F238E27FC236}">
                  <a16:creationId xmlns:a16="http://schemas.microsoft.com/office/drawing/2014/main" id="{555A7910-EEF7-4DAC-81D2-E7150DDF5AEB}"/>
                </a:ext>
              </a:extLst>
            </p:cNvPr>
            <p:cNvSpPr/>
            <p:nvPr/>
          </p:nvSpPr>
          <p:spPr>
            <a:xfrm>
              <a:off x="7134247" y="1461052"/>
              <a:ext cx="24464" cy="23257"/>
            </a:xfrm>
            <a:custGeom>
              <a:avLst/>
              <a:gdLst/>
              <a:ahLst/>
              <a:cxnLst/>
              <a:rect l="l" t="t" r="r" b="b"/>
              <a:pathLst>
                <a:path w="24464" h="23257" extrusionOk="0">
                  <a:moveTo>
                    <a:pt x="8354" y="0"/>
                  </a:moveTo>
                  <a:cubicBezTo>
                    <a:pt x="3580" y="0"/>
                    <a:pt x="0" y="3578"/>
                    <a:pt x="0" y="8349"/>
                  </a:cubicBezTo>
                  <a:lnTo>
                    <a:pt x="0" y="23258"/>
                  </a:lnTo>
                  <a:lnTo>
                    <a:pt x="24464" y="23258"/>
                  </a:lnTo>
                  <a:lnTo>
                    <a:pt x="24464" y="8349"/>
                  </a:lnTo>
                  <a:cubicBezTo>
                    <a:pt x="24464" y="3578"/>
                    <a:pt x="20884" y="0"/>
                    <a:pt x="16111" y="0"/>
                  </a:cubicBezTo>
                  <a:lnTo>
                    <a:pt x="8354" y="0"/>
                  </a:lnTo>
                  <a:close/>
                </a:path>
              </a:pathLst>
            </a:custGeom>
            <a:solidFill>
              <a:schemeClr val="accent1"/>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 name="Google Shape;125;p18">
            <a:extLst>
              <a:ext uri="{FF2B5EF4-FFF2-40B4-BE49-F238E27FC236}">
                <a16:creationId xmlns:a16="http://schemas.microsoft.com/office/drawing/2014/main" id="{60EB578E-3334-42E0-8502-4B2C07A4B76C}"/>
              </a:ext>
            </a:extLst>
          </p:cNvPr>
          <p:cNvSpPr/>
          <p:nvPr/>
        </p:nvSpPr>
        <p:spPr>
          <a:xfrm rot="2700000">
            <a:off x="5784211" y="3178921"/>
            <a:ext cx="669489" cy="669489"/>
          </a:xfrm>
          <a:prstGeom prst="teardrop">
            <a:avLst>
              <a:gd name="adj" fmla="val 100000"/>
            </a:avLst>
          </a:prstGeom>
          <a:noFill/>
          <a:ln>
            <a:solidFill>
              <a:schemeClr val="accent1">
                <a:alpha val="76000"/>
              </a:schemeClr>
            </a:solidFill>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2113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0F6997E-5E06-4DFE-A074-93D17D3B25F7}"/>
              </a:ext>
            </a:extLst>
          </p:cNvPr>
          <p:cNvSpPr>
            <a:spLocks noGrp="1"/>
          </p:cNvSpPr>
          <p:nvPr>
            <p:ph type="body" idx="1"/>
          </p:nvPr>
        </p:nvSpPr>
        <p:spPr>
          <a:xfrm>
            <a:off x="111095" y="827825"/>
            <a:ext cx="5700045" cy="3845825"/>
          </a:xfrm>
        </p:spPr>
        <p:txBody>
          <a:bodyPr/>
          <a:lstStyle/>
          <a:p>
            <a:pPr lvl="0" algn="just"/>
            <a:r>
              <a:rPr lang="en-US" sz="1600" dirty="0">
                <a:solidFill>
                  <a:schemeClr val="tx1"/>
                </a:solidFill>
              </a:rPr>
              <a:t>The application focuses on performing work requests in all phases of healthcare value chain from ems to hospital and blood bank until patient’s treatment and recovery.</a:t>
            </a:r>
          </a:p>
          <a:p>
            <a:pPr marL="285750" indent="-285750" algn="just">
              <a:buFont typeface="Arial" panose="020B0604020202020204" pitchFamily="34" charset="0"/>
              <a:buChar char="•"/>
            </a:pPr>
            <a:r>
              <a:rPr lang="en-IN" sz="1600" dirty="0">
                <a:solidFill>
                  <a:schemeClr val="tx1"/>
                </a:solidFill>
              </a:rPr>
              <a:t>Data management</a:t>
            </a:r>
          </a:p>
          <a:p>
            <a:pPr marL="285750" indent="-285750" algn="just">
              <a:buFont typeface="Arial" panose="020B0604020202020204" pitchFamily="34" charset="0"/>
              <a:buChar char="•"/>
            </a:pPr>
            <a:r>
              <a:rPr lang="en-IN" sz="1600" dirty="0">
                <a:solidFill>
                  <a:schemeClr val="tx1"/>
                </a:solidFill>
              </a:rPr>
              <a:t>Procurement – providing A method for inventory tracking</a:t>
            </a:r>
          </a:p>
          <a:p>
            <a:pPr lvl="0" algn="just"/>
            <a:r>
              <a:rPr lang="en-US" sz="1600" dirty="0">
                <a:solidFill>
                  <a:schemeClr val="tx1"/>
                </a:solidFill>
              </a:rPr>
              <a:t>Information sharing &amp; collaboration- sending the patient-related information from the ems to the hospital and to the lab and vice versa.</a:t>
            </a:r>
          </a:p>
          <a:p>
            <a:pPr lvl="0" algn="just"/>
            <a:r>
              <a:rPr lang="en-US" sz="1600" dirty="0">
                <a:solidFill>
                  <a:schemeClr val="tx1"/>
                </a:solidFill>
              </a:rPr>
              <a:t>Involving blood samples for clinical testing.</a:t>
            </a:r>
          </a:p>
          <a:p>
            <a:pPr marL="285750" indent="-285750" algn="just">
              <a:buFont typeface="Arial" panose="020B0604020202020204" pitchFamily="34" charset="0"/>
              <a:buChar char="•"/>
            </a:pPr>
            <a:r>
              <a:rPr lang="en-IN" sz="1600" dirty="0">
                <a:solidFill>
                  <a:schemeClr val="tx1"/>
                </a:solidFill>
              </a:rPr>
              <a:t>Provide a dashboard for MedSys to view patients medical situation, allergies, view available blood samples, predominant blood group available in a network.</a:t>
            </a:r>
          </a:p>
          <a:p>
            <a:endParaRPr lang="en-US" dirty="0"/>
          </a:p>
        </p:txBody>
      </p:sp>
      <p:sp>
        <p:nvSpPr>
          <p:cNvPr id="4" name="Slide Number Placeholder 3">
            <a:extLst>
              <a:ext uri="{FF2B5EF4-FFF2-40B4-BE49-F238E27FC236}">
                <a16:creationId xmlns:a16="http://schemas.microsoft.com/office/drawing/2014/main" id="{B6585198-617D-4C6D-A9F5-A2B938BDFA3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sp>
        <p:nvSpPr>
          <p:cNvPr id="5" name="Title 1">
            <a:extLst>
              <a:ext uri="{FF2B5EF4-FFF2-40B4-BE49-F238E27FC236}">
                <a16:creationId xmlns:a16="http://schemas.microsoft.com/office/drawing/2014/main" id="{D6E7B95E-3825-4866-A5DD-B4B659614DC9}"/>
              </a:ext>
            </a:extLst>
          </p:cNvPr>
          <p:cNvSpPr>
            <a:spLocks noGrp="1"/>
          </p:cNvSpPr>
          <p:nvPr>
            <p:ph type="title"/>
          </p:nvPr>
        </p:nvSpPr>
        <p:spPr>
          <a:xfrm>
            <a:off x="276412" y="246711"/>
            <a:ext cx="8474700" cy="58111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000"/>
              <a:buFont typeface="DM Sans"/>
              <a:buNone/>
              <a:defRPr sz="3000" b="1" i="0" u="none" strike="noStrike" cap="none">
                <a:solidFill>
                  <a:schemeClr val="accent1"/>
                </a:solidFill>
                <a:latin typeface="DM Sans"/>
                <a:ea typeface="DM Sans"/>
                <a:cs typeface="DM Sans"/>
                <a:sym typeface="DM Sans"/>
              </a:defRPr>
            </a:lvl1pPr>
            <a:lvl2pPr marR="0" lvl="1" algn="l" rtl="0">
              <a:lnSpc>
                <a:spcPct val="90000"/>
              </a:lnSpc>
              <a:spcBef>
                <a:spcPts val="0"/>
              </a:spcBef>
              <a:spcAft>
                <a:spcPts val="0"/>
              </a:spcAft>
              <a:buClr>
                <a:schemeClr val="accent1"/>
              </a:buClr>
              <a:buSzPts val="3000"/>
              <a:buFont typeface="DM Sans"/>
              <a:buNone/>
              <a:defRPr sz="3000" b="1" i="0" u="none" strike="noStrike" cap="none">
                <a:solidFill>
                  <a:schemeClr val="accent1"/>
                </a:solidFill>
                <a:latin typeface="DM Sans"/>
                <a:ea typeface="DM Sans"/>
                <a:cs typeface="DM Sans"/>
                <a:sym typeface="DM Sans"/>
              </a:defRPr>
            </a:lvl2pPr>
            <a:lvl3pPr marR="0" lvl="2" algn="l" rtl="0">
              <a:lnSpc>
                <a:spcPct val="90000"/>
              </a:lnSpc>
              <a:spcBef>
                <a:spcPts val="0"/>
              </a:spcBef>
              <a:spcAft>
                <a:spcPts val="0"/>
              </a:spcAft>
              <a:buClr>
                <a:schemeClr val="accent1"/>
              </a:buClr>
              <a:buSzPts val="3000"/>
              <a:buFont typeface="DM Sans"/>
              <a:buNone/>
              <a:defRPr sz="3000" b="1" i="0" u="none" strike="noStrike" cap="none">
                <a:solidFill>
                  <a:schemeClr val="accent1"/>
                </a:solidFill>
                <a:latin typeface="DM Sans"/>
                <a:ea typeface="DM Sans"/>
                <a:cs typeface="DM Sans"/>
                <a:sym typeface="DM Sans"/>
              </a:defRPr>
            </a:lvl3pPr>
            <a:lvl4pPr marR="0" lvl="3" algn="l" rtl="0">
              <a:lnSpc>
                <a:spcPct val="90000"/>
              </a:lnSpc>
              <a:spcBef>
                <a:spcPts val="0"/>
              </a:spcBef>
              <a:spcAft>
                <a:spcPts val="0"/>
              </a:spcAft>
              <a:buClr>
                <a:schemeClr val="accent1"/>
              </a:buClr>
              <a:buSzPts val="3000"/>
              <a:buFont typeface="DM Sans"/>
              <a:buNone/>
              <a:defRPr sz="3000" b="1" i="0" u="none" strike="noStrike" cap="none">
                <a:solidFill>
                  <a:schemeClr val="accent1"/>
                </a:solidFill>
                <a:latin typeface="DM Sans"/>
                <a:ea typeface="DM Sans"/>
                <a:cs typeface="DM Sans"/>
                <a:sym typeface="DM Sans"/>
              </a:defRPr>
            </a:lvl4pPr>
            <a:lvl5pPr marR="0" lvl="4" algn="l" rtl="0">
              <a:lnSpc>
                <a:spcPct val="90000"/>
              </a:lnSpc>
              <a:spcBef>
                <a:spcPts val="0"/>
              </a:spcBef>
              <a:spcAft>
                <a:spcPts val="0"/>
              </a:spcAft>
              <a:buClr>
                <a:schemeClr val="accent1"/>
              </a:buClr>
              <a:buSzPts val="3000"/>
              <a:buFont typeface="DM Sans"/>
              <a:buNone/>
              <a:defRPr sz="3000" b="1" i="0" u="none" strike="noStrike" cap="none">
                <a:solidFill>
                  <a:schemeClr val="accent1"/>
                </a:solidFill>
                <a:latin typeface="DM Sans"/>
                <a:ea typeface="DM Sans"/>
                <a:cs typeface="DM Sans"/>
                <a:sym typeface="DM Sans"/>
              </a:defRPr>
            </a:lvl5pPr>
            <a:lvl6pPr marR="0" lvl="5" algn="l" rtl="0">
              <a:lnSpc>
                <a:spcPct val="90000"/>
              </a:lnSpc>
              <a:spcBef>
                <a:spcPts val="0"/>
              </a:spcBef>
              <a:spcAft>
                <a:spcPts val="0"/>
              </a:spcAft>
              <a:buClr>
                <a:schemeClr val="accent1"/>
              </a:buClr>
              <a:buSzPts val="3000"/>
              <a:buFont typeface="DM Sans"/>
              <a:buNone/>
              <a:defRPr sz="3000" b="1" i="0" u="none" strike="noStrike" cap="none">
                <a:solidFill>
                  <a:schemeClr val="accent1"/>
                </a:solidFill>
                <a:latin typeface="DM Sans"/>
                <a:ea typeface="DM Sans"/>
                <a:cs typeface="DM Sans"/>
                <a:sym typeface="DM Sans"/>
              </a:defRPr>
            </a:lvl6pPr>
            <a:lvl7pPr marR="0" lvl="6" algn="l" rtl="0">
              <a:lnSpc>
                <a:spcPct val="90000"/>
              </a:lnSpc>
              <a:spcBef>
                <a:spcPts val="0"/>
              </a:spcBef>
              <a:spcAft>
                <a:spcPts val="0"/>
              </a:spcAft>
              <a:buClr>
                <a:schemeClr val="accent1"/>
              </a:buClr>
              <a:buSzPts val="3000"/>
              <a:buFont typeface="DM Sans"/>
              <a:buNone/>
              <a:defRPr sz="3000" b="1" i="0" u="none" strike="noStrike" cap="none">
                <a:solidFill>
                  <a:schemeClr val="accent1"/>
                </a:solidFill>
                <a:latin typeface="DM Sans"/>
                <a:ea typeface="DM Sans"/>
                <a:cs typeface="DM Sans"/>
                <a:sym typeface="DM Sans"/>
              </a:defRPr>
            </a:lvl7pPr>
            <a:lvl8pPr marR="0" lvl="7" algn="l" rtl="0">
              <a:lnSpc>
                <a:spcPct val="90000"/>
              </a:lnSpc>
              <a:spcBef>
                <a:spcPts val="0"/>
              </a:spcBef>
              <a:spcAft>
                <a:spcPts val="0"/>
              </a:spcAft>
              <a:buClr>
                <a:schemeClr val="accent1"/>
              </a:buClr>
              <a:buSzPts val="3000"/>
              <a:buFont typeface="DM Sans"/>
              <a:buNone/>
              <a:defRPr sz="3000" b="1" i="0" u="none" strike="noStrike" cap="none">
                <a:solidFill>
                  <a:schemeClr val="accent1"/>
                </a:solidFill>
                <a:latin typeface="DM Sans"/>
                <a:ea typeface="DM Sans"/>
                <a:cs typeface="DM Sans"/>
                <a:sym typeface="DM Sans"/>
              </a:defRPr>
            </a:lvl8pPr>
            <a:lvl9pPr marR="0" lvl="8" algn="l" rtl="0">
              <a:lnSpc>
                <a:spcPct val="90000"/>
              </a:lnSpc>
              <a:spcBef>
                <a:spcPts val="0"/>
              </a:spcBef>
              <a:spcAft>
                <a:spcPts val="0"/>
              </a:spcAft>
              <a:buClr>
                <a:schemeClr val="accent1"/>
              </a:buClr>
              <a:buSzPts val="3000"/>
              <a:buFont typeface="DM Sans"/>
              <a:buNone/>
              <a:defRPr sz="3000" b="1" i="0" u="none" strike="noStrike" cap="none">
                <a:solidFill>
                  <a:schemeClr val="accent1"/>
                </a:solidFill>
                <a:latin typeface="DM Sans"/>
                <a:ea typeface="DM Sans"/>
                <a:cs typeface="DM Sans"/>
                <a:sym typeface="DM Sans"/>
              </a:defRPr>
            </a:lvl9pPr>
          </a:lstStyle>
          <a:p>
            <a:r>
              <a:rPr lang="en-US" dirty="0"/>
              <a:t>Areas to Focus</a:t>
            </a:r>
          </a:p>
        </p:txBody>
      </p:sp>
      <p:pic>
        <p:nvPicPr>
          <p:cNvPr id="6" name="Google Shape;93;p15">
            <a:extLst>
              <a:ext uri="{FF2B5EF4-FFF2-40B4-BE49-F238E27FC236}">
                <a16:creationId xmlns:a16="http://schemas.microsoft.com/office/drawing/2014/main" id="{80DF66A4-BDB1-4A8C-A4BD-15BAAA930498}"/>
              </a:ext>
            </a:extLst>
          </p:cNvPr>
          <p:cNvPicPr preferRelativeResize="0"/>
          <p:nvPr/>
        </p:nvPicPr>
        <p:blipFill rotWithShape="1">
          <a:blip r:embed="rId2">
            <a:alphaModFix/>
          </a:blip>
          <a:srcRect l="29961" r="20652"/>
          <a:stretch/>
        </p:blipFill>
        <p:spPr>
          <a:xfrm>
            <a:off x="5976457" y="648788"/>
            <a:ext cx="3048000" cy="4203900"/>
          </a:xfrm>
          <a:prstGeom prst="rect">
            <a:avLst/>
          </a:prstGeom>
          <a:noFill/>
          <a:ln>
            <a:noFill/>
          </a:ln>
          <a:effectLst>
            <a:outerShdw blurRad="342900" dist="9525" dir="5400000" algn="bl" rotWithShape="0">
              <a:schemeClr val="dk1">
                <a:alpha val="50000"/>
              </a:schemeClr>
            </a:outerShdw>
          </a:effectLst>
        </p:spPr>
      </p:pic>
    </p:spTree>
    <p:extLst>
      <p:ext uri="{BB962C8B-B14F-4D97-AF65-F5344CB8AC3E}">
        <p14:creationId xmlns:p14="http://schemas.microsoft.com/office/powerpoint/2010/main" val="76856279"/>
      </p:ext>
    </p:extLst>
  </p:cSld>
  <p:clrMapOvr>
    <a:masterClrMapping/>
  </p:clrMapOvr>
</p:sld>
</file>

<file path=ppt/theme/theme1.xml><?xml version="1.0" encoding="utf-8"?>
<a:theme xmlns:a="http://schemas.openxmlformats.org/drawingml/2006/main" name="Dercetus template">
  <a:themeElements>
    <a:clrScheme name="Custom 347">
      <a:dk1>
        <a:srgbClr val="00162A"/>
      </a:dk1>
      <a:lt1>
        <a:srgbClr val="FFFFFF"/>
      </a:lt1>
      <a:dk2>
        <a:srgbClr val="ABB8C0"/>
      </a:dk2>
      <a:lt2>
        <a:srgbClr val="F0F2F3"/>
      </a:lt2>
      <a:accent1>
        <a:srgbClr val="05B3F1"/>
      </a:accent1>
      <a:accent2>
        <a:srgbClr val="0073BB"/>
      </a:accent2>
      <a:accent3>
        <a:srgbClr val="B8DD63"/>
      </a:accent3>
      <a:accent4>
        <a:srgbClr val="78B329"/>
      </a:accent4>
      <a:accent5>
        <a:srgbClr val="FF9367"/>
      </a:accent5>
      <a:accent6>
        <a:srgbClr val="EE2424"/>
      </a:accent6>
      <a:hlink>
        <a:srgbClr val="05B3F1"/>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628</TotalTime>
  <Words>964</Words>
  <Application>Microsoft Office PowerPoint</Application>
  <PresentationFormat>On-screen Show (16:9)</PresentationFormat>
  <Paragraphs>131</Paragraphs>
  <Slides>30</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DM Sans</vt:lpstr>
      <vt:lpstr>Calibri</vt:lpstr>
      <vt:lpstr>Arial</vt:lpstr>
      <vt:lpstr>Wingdings</vt:lpstr>
      <vt:lpstr>Dercetus template</vt:lpstr>
      <vt:lpstr>MedSys EcoSystem</vt:lpstr>
      <vt:lpstr>PowerPoint Presentation</vt:lpstr>
      <vt:lpstr>Problem Statement</vt:lpstr>
      <vt:lpstr>PowerPoint Presentation</vt:lpstr>
      <vt:lpstr>PowerPoint Presentation</vt:lpstr>
      <vt:lpstr>         MedSys EcoSystem</vt:lpstr>
      <vt:lpstr>Proposed Solution</vt:lpstr>
      <vt:lpstr>Approach</vt:lpstr>
      <vt:lpstr>Areas to Focus</vt:lpstr>
      <vt:lpstr>Maps</vt:lpstr>
      <vt:lpstr>  HIERARCHY STRUCTUREarchy str</vt:lpstr>
      <vt:lpstr>PowerPoint Presentation</vt:lpstr>
      <vt:lpstr>Use Case</vt:lpstr>
      <vt:lpstr>Application User Interface</vt:lpstr>
      <vt:lpstr>Key Features</vt:lpstr>
      <vt:lpstr>PowerPoint Presentation</vt:lpstr>
      <vt:lpstr>PowerPoint Presentation</vt:lpstr>
      <vt:lpstr>Statistical Analysis</vt:lpstr>
      <vt:lpstr>PowerPoint Presentation</vt:lpstr>
      <vt:lpstr>Work Flow</vt:lpstr>
      <vt:lpstr>PowerPoint Presentation</vt:lpstr>
      <vt:lpstr>PowerPoint Presentation</vt:lpstr>
      <vt:lpstr>PowerPoint Presentation</vt:lpstr>
      <vt:lpstr>PowerPoint Presentation</vt:lpstr>
      <vt:lpstr>Work Flow</vt:lpstr>
      <vt:lpstr>PowerPoint Presentation</vt:lpstr>
      <vt:lpstr>Future Scope</vt:lpstr>
      <vt:lpstr>Benefits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Sridhar Prasad Panneerselvam</cp:lastModifiedBy>
  <cp:revision>69</cp:revision>
  <dcterms:modified xsi:type="dcterms:W3CDTF">2019-12-08T04:04:51Z</dcterms:modified>
</cp:coreProperties>
</file>